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437D0EC0-8EA0-4A85-A669-830A6549E3F1}">
  <a:tblStyle styleId="{437D0EC0-8EA0-4A85-A669-830A6549E3F1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chemeClr val="lt1"/>
          </a:solidFill>
        </a:fill>
      </a:tcStyle>
    </a:wholeTbl>
    <a:band1H>
      <a:tcStyle>
        <a:fill>
          <a:solidFill>
            <a:srgbClr val="E6E6E6"/>
          </a:solidFill>
        </a:fill>
      </a:tcStyle>
    </a:band1H>
    <a:band1V>
      <a:tcStyle>
        <a:fill>
          <a:solidFill>
            <a:srgbClr val="E6E6E6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맑은 고딕"/>
          <a:ea typeface="맑은 고딕"/>
          <a:cs typeface="맑은 고딕"/>
        </a:font>
        <a:schemeClr val="dk1"/>
      </a:tcTxStyle>
    </a:seCell>
    <a:swCell>
      <a:tcTxStyle b="on" i="off">
        <a:font>
          <a:latin typeface="맑은 고딕"/>
          <a:ea typeface="맑은 고딕"/>
          <a:cs typeface="맑은 고딕"/>
        </a:font>
        <a:schemeClr val="dk1"/>
      </a:tcTx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4" name="Shape 53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7" name="Shape 60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8" name="Shape 67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5" name="Shape 72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9" name="Shape 75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7" name="Shape 80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3" name="Shape 84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1" name="Shape 87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8" name="Shape 88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8" name="Shape 94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2" name="Shape 100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8" name="Shape 104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8" name="Shape 108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9" name="Shape 113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Shape 118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8" name="Shape 118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보물 단계 리셋 시간은 확인 될 경우, 수정 예정</a:t>
            </a:r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6.png"/><Relationship Id="rId4" Type="http://schemas.openxmlformats.org/officeDocument/2006/relationships/image" Target="../media/image0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png"/><Relationship Id="rId4" Type="http://schemas.openxmlformats.org/officeDocument/2006/relationships/image" Target="../media/image01.png"/><Relationship Id="rId5" Type="http://schemas.openxmlformats.org/officeDocument/2006/relationships/image" Target="../media/image09.jpg"/><Relationship Id="rId6" Type="http://schemas.openxmlformats.org/officeDocument/2006/relationships/image" Target="../media/image04.png"/><Relationship Id="rId7" Type="http://schemas.openxmlformats.org/officeDocument/2006/relationships/image" Target="../media/image05.jpg"/><Relationship Id="rId8" Type="http://schemas.openxmlformats.org/officeDocument/2006/relationships/image" Target="../media/image0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6.png"/><Relationship Id="rId4" Type="http://schemas.openxmlformats.org/officeDocument/2006/relationships/image" Target="../media/image01.png"/><Relationship Id="rId5" Type="http://schemas.openxmlformats.org/officeDocument/2006/relationships/image" Target="../media/image09.jpg"/><Relationship Id="rId6" Type="http://schemas.openxmlformats.org/officeDocument/2006/relationships/image" Target="../media/image04.png"/><Relationship Id="rId7" Type="http://schemas.openxmlformats.org/officeDocument/2006/relationships/image" Target="../media/image0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08.jpg"/><Relationship Id="rId5" Type="http://schemas.openxmlformats.org/officeDocument/2006/relationships/image" Target="../media/image01.png"/><Relationship Id="rId6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01.png"/><Relationship Id="rId11" Type="http://schemas.openxmlformats.org/officeDocument/2006/relationships/image" Target="../media/image13.png"/><Relationship Id="rId10" Type="http://schemas.openxmlformats.org/officeDocument/2006/relationships/image" Target="../media/image15.png"/><Relationship Id="rId9" Type="http://schemas.openxmlformats.org/officeDocument/2006/relationships/image" Target="../media/image12.png"/><Relationship Id="rId5" Type="http://schemas.openxmlformats.org/officeDocument/2006/relationships/image" Target="../media/image11.jpg"/><Relationship Id="rId6" Type="http://schemas.openxmlformats.org/officeDocument/2006/relationships/image" Target="../media/image14.jpg"/><Relationship Id="rId7" Type="http://schemas.openxmlformats.org/officeDocument/2006/relationships/image" Target="../media/image17.png"/><Relationship Id="rId8" Type="http://schemas.openxmlformats.org/officeDocument/2006/relationships/image" Target="../media/image0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01.png"/><Relationship Id="rId11" Type="http://schemas.openxmlformats.org/officeDocument/2006/relationships/image" Target="../media/image13.png"/><Relationship Id="rId10" Type="http://schemas.openxmlformats.org/officeDocument/2006/relationships/image" Target="../media/image15.png"/><Relationship Id="rId9" Type="http://schemas.openxmlformats.org/officeDocument/2006/relationships/image" Target="../media/image12.png"/><Relationship Id="rId5" Type="http://schemas.openxmlformats.org/officeDocument/2006/relationships/image" Target="../media/image11.jpg"/><Relationship Id="rId6" Type="http://schemas.openxmlformats.org/officeDocument/2006/relationships/image" Target="../media/image14.jpg"/><Relationship Id="rId7" Type="http://schemas.openxmlformats.org/officeDocument/2006/relationships/image" Target="../media/image17.png"/><Relationship Id="rId8" Type="http://schemas.openxmlformats.org/officeDocument/2006/relationships/image" Target="../media/image0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01.png"/><Relationship Id="rId5" Type="http://schemas.openxmlformats.org/officeDocument/2006/relationships/image" Target="../media/image11.jpg"/><Relationship Id="rId6" Type="http://schemas.openxmlformats.org/officeDocument/2006/relationships/image" Target="../media/image14.jpg"/><Relationship Id="rId7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01.png"/><Relationship Id="rId5" Type="http://schemas.openxmlformats.org/officeDocument/2006/relationships/image" Target="../media/image11.jpg"/><Relationship Id="rId6" Type="http://schemas.openxmlformats.org/officeDocument/2006/relationships/image" Target="../media/image14.jpg"/><Relationship Id="rId7" Type="http://schemas.openxmlformats.org/officeDocument/2006/relationships/image" Target="../media/image0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jpg"/><Relationship Id="rId4" Type="http://schemas.openxmlformats.org/officeDocument/2006/relationships/image" Target="../media/image38.jpg"/><Relationship Id="rId5" Type="http://schemas.openxmlformats.org/officeDocument/2006/relationships/image" Target="../media/image26.png"/><Relationship Id="rId6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25.jpg"/><Relationship Id="rId5" Type="http://schemas.openxmlformats.org/officeDocument/2006/relationships/image" Target="../media/image29.jpg"/><Relationship Id="rId6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32.jpg"/><Relationship Id="rId5" Type="http://schemas.openxmlformats.org/officeDocument/2006/relationships/image" Target="../media/image33.jpg"/><Relationship Id="rId6" Type="http://schemas.openxmlformats.org/officeDocument/2006/relationships/image" Target="../media/image35.png"/><Relationship Id="rId7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25.jpg"/><Relationship Id="rId5" Type="http://schemas.openxmlformats.org/officeDocument/2006/relationships/image" Target="../media/image29.jpg"/><Relationship Id="rId6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32.jpg"/><Relationship Id="rId5" Type="http://schemas.openxmlformats.org/officeDocument/2006/relationships/image" Target="../media/image3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2.jpg"/><Relationship Id="rId5" Type="http://schemas.openxmlformats.org/officeDocument/2006/relationships/image" Target="../media/image3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6.png"/><Relationship Id="rId4" Type="http://schemas.openxmlformats.org/officeDocument/2006/relationships/image" Target="../media/image25.jpg"/><Relationship Id="rId5" Type="http://schemas.openxmlformats.org/officeDocument/2006/relationships/image" Target="../media/image29.jpg"/><Relationship Id="rId6" Type="http://schemas.openxmlformats.org/officeDocument/2006/relationships/image" Target="../media/image27.png"/><Relationship Id="rId7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google.com/presentation/d/1ofwFk_TjrXoV3ydWCwIHgUdDB5Jxlf1HRBisV-jNrqQ/edit#slide=id.p119" TargetMode="External"/><Relationship Id="rId4" Type="http://schemas.openxmlformats.org/officeDocument/2006/relationships/hyperlink" Target="https://docs.google.com/presentation/d/1ofwFk_TjrXoV3ydWCwIHgUdDB5Jxlf1HRBisV-jNrqQ/edit#slide=id.p13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5" Type="http://schemas.openxmlformats.org/officeDocument/2006/relationships/image" Target="../media/image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항구(소셜) 1.</a:t>
            </a:r>
            <a:r>
              <a:rPr lang="ko-KR"/>
              <a:t>1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2016.03.22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272706" y="0"/>
            <a:ext cx="961701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항구 ( 새로운 친구 신청 알림 )</a:t>
            </a:r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06" y="822165"/>
            <a:ext cx="3088596" cy="54908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Shape 174"/>
          <p:cNvGrpSpPr/>
          <p:nvPr/>
        </p:nvGrpSpPr>
        <p:grpSpPr>
          <a:xfrm>
            <a:off x="272706" y="2479766"/>
            <a:ext cx="3088597" cy="528256"/>
            <a:chOff x="4337885" y="3162300"/>
            <a:chExt cx="3511579" cy="528256"/>
          </a:xfrm>
        </p:grpSpPr>
        <p:sp>
          <p:nvSpPr>
            <p:cNvPr id="175" name="Shape 175"/>
            <p:cNvSpPr/>
            <p:nvPr/>
          </p:nvSpPr>
          <p:spPr>
            <a:xfrm>
              <a:off x="4342532" y="3167443"/>
              <a:ext cx="3506932" cy="523111"/>
            </a:xfrm>
            <a:prstGeom prst="rect">
              <a:avLst/>
            </a:prstGeom>
            <a:solidFill>
              <a:schemeClr val="dk1">
                <a:alpha val="80000"/>
              </a:schemeClr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새로운 친구 신청이 있습니다.</a:t>
              </a:r>
            </a:p>
          </p:txBody>
        </p:sp>
        <p:cxnSp>
          <p:nvCxnSpPr>
            <p:cNvPr id="176" name="Shape 176"/>
            <p:cNvCxnSpPr/>
            <p:nvPr/>
          </p:nvCxnSpPr>
          <p:spPr>
            <a:xfrm>
              <a:off x="4342532" y="3162300"/>
              <a:ext cx="3506932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77" name="Shape 177"/>
            <p:cNvCxnSpPr/>
            <p:nvPr/>
          </p:nvCxnSpPr>
          <p:spPr>
            <a:xfrm>
              <a:off x="4337885" y="3690555"/>
              <a:ext cx="3506932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178" name="Shape 178"/>
          <p:cNvGrpSpPr/>
          <p:nvPr/>
        </p:nvGrpSpPr>
        <p:grpSpPr>
          <a:xfrm>
            <a:off x="1819774" y="3447198"/>
            <a:ext cx="512014" cy="512014"/>
            <a:chOff x="5532969" y="3720692"/>
            <a:chExt cx="729953" cy="729953"/>
          </a:xfrm>
        </p:grpSpPr>
        <p:sp>
          <p:nvSpPr>
            <p:cNvPr id="179" name="Shape 179"/>
            <p:cNvSpPr/>
            <p:nvPr/>
          </p:nvSpPr>
          <p:spPr>
            <a:xfrm rot="8100000">
              <a:off x="5639868" y="3827592"/>
              <a:ext cx="516154" cy="516154"/>
            </a:xfrm>
            <a:prstGeom prst="teardrop">
              <a:avLst>
                <a:gd fmla="val 10000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xboxresource.com/images/icon_friends.png" id="180" name="Shape 1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77392" y="3862719"/>
              <a:ext cx="432545" cy="4325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Shape 181"/>
            <p:cNvSpPr/>
            <p:nvPr/>
          </p:nvSpPr>
          <p:spPr>
            <a:xfrm>
              <a:off x="5882326" y="4000860"/>
              <a:ext cx="240789" cy="264868"/>
            </a:xfrm>
            <a:prstGeom prst="mathPlus">
              <a:avLst>
                <a:gd fmla="val 23520" name="adj1"/>
              </a:avLst>
            </a:prstGeom>
            <a:solidFill>
              <a:srgbClr val="C00000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Shape 182"/>
          <p:cNvSpPr/>
          <p:nvPr/>
        </p:nvSpPr>
        <p:spPr>
          <a:xfrm>
            <a:off x="4054257" y="2474624"/>
            <a:ext cx="186690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새로운 친구 요청 등록 알림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2초 후 자동 소멸</a:t>
            </a:r>
          </a:p>
        </p:txBody>
      </p:sp>
      <p:cxnSp>
        <p:nvCxnSpPr>
          <p:cNvPr id="183" name="Shape 183"/>
          <p:cNvCxnSpPr>
            <a:stCxn id="182" idx="1"/>
            <a:endCxn id="175" idx="3"/>
          </p:cNvCxnSpPr>
          <p:nvPr/>
        </p:nvCxnSpPr>
        <p:spPr>
          <a:xfrm flipH="1">
            <a:off x="3361257" y="2679553"/>
            <a:ext cx="693000" cy="669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84" name="Shape 184"/>
          <p:cNvSpPr/>
          <p:nvPr/>
        </p:nvSpPr>
        <p:spPr>
          <a:xfrm>
            <a:off x="4054257" y="3293835"/>
            <a:ext cx="186690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새로운 친구 요청 등록 알림 마크</a:t>
            </a:r>
          </a:p>
        </p:txBody>
      </p:sp>
      <p:cxnSp>
        <p:nvCxnSpPr>
          <p:cNvPr id="185" name="Shape 185"/>
          <p:cNvCxnSpPr>
            <a:stCxn id="184" idx="1"/>
            <a:endCxn id="179" idx="5"/>
          </p:cNvCxnSpPr>
          <p:nvPr/>
        </p:nvCxnSpPr>
        <p:spPr>
          <a:xfrm flipH="1">
            <a:off x="2256657" y="3498765"/>
            <a:ext cx="1797600" cy="2043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86" name="Shape 186"/>
          <p:cNvSpPr/>
          <p:nvPr/>
        </p:nvSpPr>
        <p:spPr>
          <a:xfrm>
            <a:off x="3858232" y="4058332"/>
            <a:ext cx="2258948" cy="545523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알림 상태에서 항구 터치 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 목록 화면으로 즉시 이동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※ 해당 알림 마크는 소멸</a:t>
            </a:r>
          </a:p>
        </p:txBody>
      </p:sp>
      <p:cxnSp>
        <p:nvCxnSpPr>
          <p:cNvPr id="187" name="Shape 187"/>
          <p:cNvCxnSpPr>
            <a:stCxn id="186" idx="0"/>
            <a:endCxn id="184" idx="2"/>
          </p:cNvCxnSpPr>
          <p:nvPr/>
        </p:nvCxnSpPr>
        <p:spPr>
          <a:xfrm rot="10800000">
            <a:off x="4987707" y="3703732"/>
            <a:ext cx="0" cy="3546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272706" y="0"/>
            <a:ext cx="961701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목록 1</a:t>
            </a: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06" y="822165"/>
            <a:ext cx="3088596" cy="5490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/>
          <p:nvPr/>
        </p:nvSpPr>
        <p:spPr>
          <a:xfrm>
            <a:off x="272706" y="822165"/>
            <a:ext cx="3088596" cy="549083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1207216" y="822165"/>
            <a:ext cx="1219573" cy="4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 목록</a:t>
            </a:r>
          </a:p>
        </p:txBody>
      </p:sp>
      <p:sp>
        <p:nvSpPr>
          <p:cNvPr id="196" name="Shape 196"/>
          <p:cNvSpPr/>
          <p:nvPr/>
        </p:nvSpPr>
        <p:spPr>
          <a:xfrm>
            <a:off x="272706" y="1186450"/>
            <a:ext cx="3088595" cy="466267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1882108" y="1233008"/>
            <a:ext cx="1408085" cy="33849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신청</a:t>
            </a:r>
          </a:p>
        </p:txBody>
      </p:sp>
      <p:sp>
        <p:nvSpPr>
          <p:cNvPr id="198" name="Shape 198"/>
          <p:cNvSpPr/>
          <p:nvPr/>
        </p:nvSpPr>
        <p:spPr>
          <a:xfrm>
            <a:off x="343813" y="1233008"/>
            <a:ext cx="1408085" cy="33849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목록</a:t>
            </a:r>
          </a:p>
        </p:txBody>
      </p:sp>
      <p:sp>
        <p:nvSpPr>
          <p:cNvPr id="199" name="Shape 199"/>
          <p:cNvSpPr/>
          <p:nvPr/>
        </p:nvSpPr>
        <p:spPr>
          <a:xfrm>
            <a:off x="343812" y="1713276"/>
            <a:ext cx="2946381" cy="18794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즐겨 찾기 친구</a:t>
            </a:r>
          </a:p>
        </p:txBody>
      </p:sp>
      <p:sp>
        <p:nvSpPr>
          <p:cNvPr id="200" name="Shape 200"/>
          <p:cNvSpPr/>
          <p:nvPr/>
        </p:nvSpPr>
        <p:spPr>
          <a:xfrm>
            <a:off x="343812" y="2635918"/>
            <a:ext cx="2946381" cy="18794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게임 친구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880566" y="1926619"/>
            <a:ext cx="9605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아직은 점오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KyunghoonJeong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캐슬레벨 7Lv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기획이 아직도!!!!</a:t>
            </a:r>
          </a:p>
        </p:txBody>
      </p:sp>
      <p:pic>
        <p:nvPicPr>
          <p:cNvPr descr="https://upload.wikimedia.org/wikipedia/commons/thumb/c/c2/F_icon.svg/2000px-F_icon.svg.png" id="202" name="Shape 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4494" y="2131236"/>
            <a:ext cx="112703" cy="112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Shape 203"/>
          <p:cNvGrpSpPr/>
          <p:nvPr/>
        </p:nvGrpSpPr>
        <p:grpSpPr>
          <a:xfrm>
            <a:off x="382930" y="1976549"/>
            <a:ext cx="445567" cy="446137"/>
            <a:chOff x="445075" y="2100834"/>
            <a:chExt cx="582772" cy="583518"/>
          </a:xfrm>
        </p:grpSpPr>
        <p:sp>
          <p:nvSpPr>
            <p:cNvPr id="204" name="Shape 204"/>
            <p:cNvSpPr/>
            <p:nvPr/>
          </p:nvSpPr>
          <p:spPr>
            <a:xfrm>
              <a:off x="445075" y="2100834"/>
              <a:ext cx="581516" cy="581516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image.fmkorea.com/files/attach/new/20150208/3655299/62454640/118933876/bee78cc37abc08cdb2c86930c8ed0550.jpg" id="205" name="Shape 20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9810" y="2116316"/>
              <a:ext cx="568037" cy="568037"/>
            </a:xfrm>
            <a:prstGeom prst="ellipse">
              <a:avLst/>
            </a:prstGeom>
            <a:noFill/>
            <a:ln>
              <a:noFill/>
            </a:ln>
          </p:spPr>
        </p:pic>
      </p:grpSp>
      <p:cxnSp>
        <p:nvCxnSpPr>
          <p:cNvPr id="206" name="Shape 206"/>
          <p:cNvCxnSpPr/>
          <p:nvPr/>
        </p:nvCxnSpPr>
        <p:spPr>
          <a:xfrm>
            <a:off x="304303" y="3469605"/>
            <a:ext cx="2982069" cy="5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07" name="Shape 207"/>
          <p:cNvSpPr txBox="1"/>
          <p:nvPr/>
        </p:nvSpPr>
        <p:spPr>
          <a:xfrm>
            <a:off x="843495" y="2921499"/>
            <a:ext cx="1564852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(CLE)러쎌방구 #1313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캐슬레벨 7Lv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 친구 입니다. 대화를 시작해보세요!</a:t>
            </a:r>
          </a:p>
        </p:txBody>
      </p:sp>
      <p:grpSp>
        <p:nvGrpSpPr>
          <p:cNvPr id="208" name="Shape 208"/>
          <p:cNvGrpSpPr/>
          <p:nvPr/>
        </p:nvGrpSpPr>
        <p:grpSpPr>
          <a:xfrm>
            <a:off x="353417" y="2912431"/>
            <a:ext cx="444619" cy="444606"/>
            <a:chOff x="383897" y="3141032"/>
            <a:chExt cx="581533" cy="581516"/>
          </a:xfrm>
        </p:grpSpPr>
        <p:sp>
          <p:nvSpPr>
            <p:cNvPr id="209" name="Shape 209"/>
            <p:cNvSpPr/>
            <p:nvPr/>
          </p:nvSpPr>
          <p:spPr>
            <a:xfrm>
              <a:off x="383897" y="3141032"/>
              <a:ext cx="581516" cy="581516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0" name="Shape 210"/>
            <p:cNvPicPr preferRelativeResize="0"/>
            <p:nvPr/>
          </p:nvPicPr>
          <p:blipFill rotWithShape="1">
            <a:blip r:embed="rId6">
              <a:alphaModFix/>
            </a:blip>
            <a:srcRect b="79645" l="37712" r="34152" t="720"/>
            <a:stretch/>
          </p:blipFill>
          <p:spPr>
            <a:xfrm>
              <a:off x="384542" y="3146173"/>
              <a:ext cx="580889" cy="573476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211" name="Shape 211"/>
          <p:cNvSpPr txBox="1"/>
          <p:nvPr/>
        </p:nvSpPr>
        <p:spPr>
          <a:xfrm>
            <a:off x="839130" y="3511612"/>
            <a:ext cx="1564852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(CLE)러쎌방구 #1313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캐슬레벨 7Lv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 친구 입니다. 대화를 시작해보세요!</a:t>
            </a:r>
          </a:p>
        </p:txBody>
      </p:sp>
      <p:grpSp>
        <p:nvGrpSpPr>
          <p:cNvPr id="212" name="Shape 212"/>
          <p:cNvGrpSpPr/>
          <p:nvPr/>
        </p:nvGrpSpPr>
        <p:grpSpPr>
          <a:xfrm>
            <a:off x="272707" y="3532343"/>
            <a:ext cx="526283" cy="492707"/>
            <a:chOff x="272706" y="3905723"/>
            <a:chExt cx="688344" cy="644429"/>
          </a:xfrm>
        </p:grpSpPr>
        <p:sp>
          <p:nvSpPr>
            <p:cNvPr id="213" name="Shape 213"/>
            <p:cNvSpPr/>
            <p:nvPr/>
          </p:nvSpPr>
          <p:spPr>
            <a:xfrm>
              <a:off x="379534" y="3968635"/>
              <a:ext cx="581516" cy="581516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image.fmkorea.com/files/attach/new/20150208/3655299/62454640/118933876/bee78cc37abc08cdb2c86930c8ed0550.jpg" id="214" name="Shape 2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6920" y="3979035"/>
              <a:ext cx="568037" cy="568037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15" name="Shape 215"/>
            <p:cNvSpPr txBox="1"/>
            <p:nvPr/>
          </p:nvSpPr>
          <p:spPr>
            <a:xfrm>
              <a:off x="272706" y="3905723"/>
              <a:ext cx="30809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</a:p>
          </p:txBody>
        </p:sp>
      </p:grpSp>
      <p:sp>
        <p:nvSpPr>
          <p:cNvPr id="216" name="Shape 216"/>
          <p:cNvSpPr txBox="1"/>
          <p:nvPr/>
        </p:nvSpPr>
        <p:spPr>
          <a:xfrm>
            <a:off x="3067344" y="2603434"/>
            <a:ext cx="258403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3075284" y="1678031"/>
            <a:ext cx="258403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218" name="Shape 218"/>
          <p:cNvSpPr/>
          <p:nvPr/>
        </p:nvSpPr>
        <p:spPr>
          <a:xfrm>
            <a:off x="343812" y="4184800"/>
            <a:ext cx="2946381" cy="18794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페이스북 친구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3067344" y="4137978"/>
            <a:ext cx="258403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852620" y="4391717"/>
            <a:ext cx="99257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점오도아닌점일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KyunghoonJeong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캐슬레벨 7Lv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기획이 아직도!!!!</a:t>
            </a:r>
          </a:p>
        </p:txBody>
      </p:sp>
      <p:grpSp>
        <p:nvGrpSpPr>
          <p:cNvPr id="221" name="Shape 221"/>
          <p:cNvGrpSpPr/>
          <p:nvPr/>
        </p:nvGrpSpPr>
        <p:grpSpPr>
          <a:xfrm>
            <a:off x="382930" y="4459264"/>
            <a:ext cx="462785" cy="462785"/>
            <a:chOff x="348478" y="4665385"/>
            <a:chExt cx="581516" cy="581516"/>
          </a:xfrm>
        </p:grpSpPr>
        <p:sp>
          <p:nvSpPr>
            <p:cNvPr id="222" name="Shape 222"/>
            <p:cNvSpPr/>
            <p:nvPr/>
          </p:nvSpPr>
          <p:spPr>
            <a:xfrm>
              <a:off x="348478" y="4665385"/>
              <a:ext cx="581516" cy="581516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img.humormonster.kr/img_data/img_ori/1452056845559KJNCVUUT.jpg" id="223" name="Shape 2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71834" y="4693737"/>
              <a:ext cx="540000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descr="https://upload.wikimedia.org/wikipedia/commons/thumb/c/c2/F_icon.svg/2000px-F_icon.svg.png" id="224" name="Shape 2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6874" y="4606637"/>
            <a:ext cx="112703" cy="1127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/>
          <p:nvPr/>
        </p:nvSpPr>
        <p:spPr>
          <a:xfrm>
            <a:off x="3883169" y="827644"/>
            <a:ext cx="1377091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 목록 Tap 버튼</a:t>
            </a:r>
          </a:p>
        </p:txBody>
      </p:sp>
      <p:sp>
        <p:nvSpPr>
          <p:cNvPr id="226" name="Shape 226"/>
          <p:cNvSpPr/>
          <p:nvPr/>
        </p:nvSpPr>
        <p:spPr>
          <a:xfrm>
            <a:off x="3883169" y="1385413"/>
            <a:ext cx="1377091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 신청 목록 Tap 버튼</a:t>
            </a:r>
          </a:p>
        </p:txBody>
      </p:sp>
      <p:sp>
        <p:nvSpPr>
          <p:cNvPr id="227" name="Shape 227"/>
          <p:cNvSpPr/>
          <p:nvPr/>
        </p:nvSpPr>
        <p:spPr>
          <a:xfrm>
            <a:off x="3900351" y="1976941"/>
            <a:ext cx="1377091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즐겨 찾기 설정된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 목록</a:t>
            </a:r>
          </a:p>
        </p:txBody>
      </p:sp>
      <p:sp>
        <p:nvSpPr>
          <p:cNvPr id="228" name="Shape 228"/>
          <p:cNvSpPr/>
          <p:nvPr/>
        </p:nvSpPr>
        <p:spPr>
          <a:xfrm>
            <a:off x="5775948" y="1976941"/>
            <a:ext cx="1514800" cy="409859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게임 친구 &amp; facebook 친구 모두 포함</a:t>
            </a:r>
          </a:p>
        </p:txBody>
      </p:sp>
      <p:cxnSp>
        <p:nvCxnSpPr>
          <p:cNvPr id="229" name="Shape 229"/>
          <p:cNvCxnSpPr>
            <a:stCxn id="228" idx="1"/>
            <a:endCxn id="227" idx="3"/>
          </p:cNvCxnSpPr>
          <p:nvPr/>
        </p:nvCxnSpPr>
        <p:spPr>
          <a:xfrm rot="10800000">
            <a:off x="5277348" y="2181871"/>
            <a:ext cx="498600" cy="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30" name="Shape 230"/>
          <p:cNvSpPr/>
          <p:nvPr/>
        </p:nvSpPr>
        <p:spPr>
          <a:xfrm>
            <a:off x="5775946" y="2470827"/>
            <a:ext cx="1514800" cy="409859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즐겨 찾기 설정된 친구가 없을 경우 미표시</a:t>
            </a:r>
          </a:p>
        </p:txBody>
      </p:sp>
      <p:cxnSp>
        <p:nvCxnSpPr>
          <p:cNvPr id="231" name="Shape 231"/>
          <p:cNvCxnSpPr>
            <a:stCxn id="230" idx="1"/>
            <a:endCxn id="227" idx="2"/>
          </p:cNvCxnSpPr>
          <p:nvPr/>
        </p:nvCxnSpPr>
        <p:spPr>
          <a:xfrm rot="10800000">
            <a:off x="4588846" y="2386857"/>
            <a:ext cx="1187100" cy="288900"/>
          </a:xfrm>
          <a:prstGeom prst="bentConnector2">
            <a:avLst/>
          </a:prstGeom>
          <a:noFill/>
          <a:ln cap="flat" cmpd="sng" w="19050">
            <a:solidFill>
              <a:schemeClr val="accent6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32" name="Shape 232"/>
          <p:cNvCxnSpPr>
            <a:stCxn id="225" idx="1"/>
            <a:endCxn id="198" idx="0"/>
          </p:cNvCxnSpPr>
          <p:nvPr/>
        </p:nvCxnSpPr>
        <p:spPr>
          <a:xfrm flipH="1">
            <a:off x="1047869" y="1032573"/>
            <a:ext cx="2835300" cy="2004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33" name="Shape 233"/>
          <p:cNvCxnSpPr>
            <a:stCxn id="227" idx="1"/>
            <a:endCxn id="217" idx="3"/>
          </p:cNvCxnSpPr>
          <p:nvPr/>
        </p:nvCxnSpPr>
        <p:spPr>
          <a:xfrm rot="10800000">
            <a:off x="3333651" y="1801171"/>
            <a:ext cx="566700" cy="3807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34" name="Shape 234"/>
          <p:cNvCxnSpPr>
            <a:stCxn id="226" idx="1"/>
            <a:endCxn id="197" idx="3"/>
          </p:cNvCxnSpPr>
          <p:nvPr/>
        </p:nvCxnSpPr>
        <p:spPr>
          <a:xfrm rot="10800000">
            <a:off x="3290069" y="1402243"/>
            <a:ext cx="593100" cy="1881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35" name="Shape 235"/>
          <p:cNvSpPr/>
          <p:nvPr/>
        </p:nvSpPr>
        <p:spPr>
          <a:xfrm>
            <a:off x="3906294" y="2944963"/>
            <a:ext cx="1377091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게임 친구 목록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※ 숫자 ➔ 친구 수</a:t>
            </a:r>
          </a:p>
        </p:txBody>
      </p:sp>
      <p:cxnSp>
        <p:nvCxnSpPr>
          <p:cNvPr id="236" name="Shape 236"/>
          <p:cNvCxnSpPr>
            <a:stCxn id="235" idx="1"/>
            <a:endCxn id="216" idx="3"/>
          </p:cNvCxnSpPr>
          <p:nvPr/>
        </p:nvCxnSpPr>
        <p:spPr>
          <a:xfrm rot="10800000">
            <a:off x="3325794" y="2726592"/>
            <a:ext cx="580500" cy="4233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37" name="Shape 237"/>
          <p:cNvSpPr/>
          <p:nvPr/>
        </p:nvSpPr>
        <p:spPr>
          <a:xfrm>
            <a:off x="5734600" y="2944963"/>
            <a:ext cx="1514800" cy="409859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게임을 통해 맺은 친구들만 표시</a:t>
            </a:r>
          </a:p>
        </p:txBody>
      </p:sp>
      <p:cxnSp>
        <p:nvCxnSpPr>
          <p:cNvPr id="238" name="Shape 238"/>
          <p:cNvCxnSpPr>
            <a:stCxn id="237" idx="1"/>
            <a:endCxn id="235" idx="3"/>
          </p:cNvCxnSpPr>
          <p:nvPr/>
        </p:nvCxnSpPr>
        <p:spPr>
          <a:xfrm rot="10800000">
            <a:off x="5283400" y="3149892"/>
            <a:ext cx="451200" cy="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39" name="Shape 239"/>
          <p:cNvSpPr/>
          <p:nvPr/>
        </p:nvSpPr>
        <p:spPr>
          <a:xfrm>
            <a:off x="5741796" y="3419810"/>
            <a:ext cx="1514800" cy="409859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친구가 없어도 사라지지 않음(영역은 유지됨)</a:t>
            </a:r>
          </a:p>
        </p:txBody>
      </p:sp>
      <p:cxnSp>
        <p:nvCxnSpPr>
          <p:cNvPr id="240" name="Shape 240"/>
          <p:cNvCxnSpPr>
            <a:stCxn id="239" idx="1"/>
            <a:endCxn id="235" idx="2"/>
          </p:cNvCxnSpPr>
          <p:nvPr/>
        </p:nvCxnSpPr>
        <p:spPr>
          <a:xfrm rot="10800000">
            <a:off x="4594896" y="3354740"/>
            <a:ext cx="1146900" cy="270000"/>
          </a:xfrm>
          <a:prstGeom prst="bentConnector2">
            <a:avLst/>
          </a:prstGeom>
          <a:noFill/>
          <a:ln cap="flat" cmpd="sng" w="19050">
            <a:solidFill>
              <a:schemeClr val="accent6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41" name="Shape 241"/>
          <p:cNvSpPr/>
          <p:nvPr/>
        </p:nvSpPr>
        <p:spPr>
          <a:xfrm>
            <a:off x="7537321" y="4417403"/>
            <a:ext cx="1666281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친구의 닉네임 표시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(연맹)닉네임 #소속 국가</a:t>
            </a:r>
          </a:p>
        </p:txBody>
      </p:sp>
      <p:sp>
        <p:nvSpPr>
          <p:cNvPr id="242" name="Shape 242"/>
          <p:cNvSpPr/>
          <p:nvPr/>
        </p:nvSpPr>
        <p:spPr>
          <a:xfrm>
            <a:off x="7534386" y="4922048"/>
            <a:ext cx="1666281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친구의 캐슬 레벨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정보 표시</a:t>
            </a:r>
          </a:p>
        </p:txBody>
      </p:sp>
      <p:sp>
        <p:nvSpPr>
          <p:cNvPr id="243" name="Shape 243"/>
          <p:cNvSpPr/>
          <p:nvPr/>
        </p:nvSpPr>
        <p:spPr>
          <a:xfrm>
            <a:off x="7534386" y="5426694"/>
            <a:ext cx="1666281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친구와 가장 마지막으로 나눈 대화 표시</a:t>
            </a:r>
          </a:p>
        </p:txBody>
      </p:sp>
      <p:sp>
        <p:nvSpPr>
          <p:cNvPr id="244" name="Shape 244"/>
          <p:cNvSpPr/>
          <p:nvPr/>
        </p:nvSpPr>
        <p:spPr>
          <a:xfrm>
            <a:off x="9653689" y="5438887"/>
            <a:ext cx="1514800" cy="409859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친구를 맺을 때 기본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대화가 있음</a:t>
            </a:r>
          </a:p>
        </p:txBody>
      </p:sp>
      <p:cxnSp>
        <p:nvCxnSpPr>
          <p:cNvPr id="245" name="Shape 245"/>
          <p:cNvCxnSpPr>
            <a:stCxn id="244" idx="1"/>
          </p:cNvCxnSpPr>
          <p:nvPr/>
        </p:nvCxnSpPr>
        <p:spPr>
          <a:xfrm rot="10800000">
            <a:off x="9202489" y="5643816"/>
            <a:ext cx="451200" cy="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46" name="Shape 246"/>
          <p:cNvSpPr/>
          <p:nvPr/>
        </p:nvSpPr>
        <p:spPr>
          <a:xfrm>
            <a:off x="9653689" y="4420192"/>
            <a:ext cx="1642959" cy="409859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별명 설정이 되어 있다면 별명으로 표시</a:t>
            </a:r>
          </a:p>
        </p:txBody>
      </p:sp>
      <p:cxnSp>
        <p:nvCxnSpPr>
          <p:cNvPr id="247" name="Shape 247"/>
          <p:cNvCxnSpPr>
            <a:stCxn id="246" idx="1"/>
          </p:cNvCxnSpPr>
          <p:nvPr/>
        </p:nvCxnSpPr>
        <p:spPr>
          <a:xfrm rot="10800000">
            <a:off x="9202489" y="4625122"/>
            <a:ext cx="451200" cy="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248" name="Shape 2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31691" y="4405767"/>
            <a:ext cx="3029373" cy="6858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Shape 249"/>
          <p:cNvCxnSpPr>
            <a:endCxn id="248" idx="0"/>
          </p:cNvCxnSpPr>
          <p:nvPr/>
        </p:nvCxnSpPr>
        <p:spPr>
          <a:xfrm>
            <a:off x="2962377" y="3829767"/>
            <a:ext cx="2484000" cy="5760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50" name="Shape 250"/>
          <p:cNvCxnSpPr>
            <a:stCxn id="241" idx="1"/>
          </p:cNvCxnSpPr>
          <p:nvPr/>
        </p:nvCxnSpPr>
        <p:spPr>
          <a:xfrm rot="10800000">
            <a:off x="5702221" y="4519733"/>
            <a:ext cx="1835100" cy="1026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51" name="Shape 251"/>
          <p:cNvCxnSpPr>
            <a:stCxn id="242" idx="1"/>
          </p:cNvCxnSpPr>
          <p:nvPr/>
        </p:nvCxnSpPr>
        <p:spPr>
          <a:xfrm rot="10800000">
            <a:off x="5081286" y="4736378"/>
            <a:ext cx="2453100" cy="3906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52" name="Shape 252"/>
          <p:cNvCxnSpPr>
            <a:stCxn id="243" idx="1"/>
          </p:cNvCxnSpPr>
          <p:nvPr/>
        </p:nvCxnSpPr>
        <p:spPr>
          <a:xfrm rot="10800000">
            <a:off x="5081286" y="4922124"/>
            <a:ext cx="2453100" cy="7095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53" name="Shape 253"/>
          <p:cNvSpPr/>
          <p:nvPr/>
        </p:nvSpPr>
        <p:spPr>
          <a:xfrm>
            <a:off x="3948160" y="5410894"/>
            <a:ext cx="1377091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새롭게 추가된 친구 표시</a:t>
            </a:r>
          </a:p>
        </p:txBody>
      </p:sp>
      <p:sp>
        <p:nvSpPr>
          <p:cNvPr id="254" name="Shape 254"/>
          <p:cNvSpPr/>
          <p:nvPr/>
        </p:nvSpPr>
        <p:spPr>
          <a:xfrm>
            <a:off x="3931576" y="6086062"/>
            <a:ext cx="1393676" cy="409859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본 화면에서 확인하면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사라짐</a:t>
            </a:r>
          </a:p>
        </p:txBody>
      </p:sp>
      <p:cxnSp>
        <p:nvCxnSpPr>
          <p:cNvPr id="255" name="Shape 255"/>
          <p:cNvCxnSpPr>
            <a:stCxn id="254" idx="0"/>
            <a:endCxn id="253" idx="2"/>
          </p:cNvCxnSpPr>
          <p:nvPr/>
        </p:nvCxnSpPr>
        <p:spPr>
          <a:xfrm flipH="1" rot="10800000">
            <a:off x="4628414" y="5820862"/>
            <a:ext cx="8400" cy="2652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56" name="Shape 256"/>
          <p:cNvCxnSpPr>
            <a:stCxn id="253" idx="1"/>
            <a:endCxn id="248" idx="1"/>
          </p:cNvCxnSpPr>
          <p:nvPr/>
        </p:nvCxnSpPr>
        <p:spPr>
          <a:xfrm rot="10800000">
            <a:off x="3931660" y="4748824"/>
            <a:ext cx="16500" cy="867000"/>
          </a:xfrm>
          <a:prstGeom prst="bentConnector3">
            <a:avLst>
              <a:gd fmla="val 148527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272706" y="0"/>
            <a:ext cx="961701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목록 2</a:t>
            </a:r>
          </a:p>
        </p:txBody>
      </p:sp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06" y="822165"/>
            <a:ext cx="3088596" cy="549083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/>
          <p:nvPr/>
        </p:nvSpPr>
        <p:spPr>
          <a:xfrm>
            <a:off x="272706" y="822165"/>
            <a:ext cx="3088596" cy="549083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1207216" y="822165"/>
            <a:ext cx="1219573" cy="4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 목록</a:t>
            </a:r>
          </a:p>
        </p:txBody>
      </p:sp>
      <p:sp>
        <p:nvSpPr>
          <p:cNvPr id="265" name="Shape 265"/>
          <p:cNvSpPr/>
          <p:nvPr/>
        </p:nvSpPr>
        <p:spPr>
          <a:xfrm>
            <a:off x="272706" y="1186450"/>
            <a:ext cx="3088595" cy="466267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1882108" y="1233008"/>
            <a:ext cx="1408085" cy="33849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신청</a:t>
            </a:r>
          </a:p>
        </p:txBody>
      </p:sp>
      <p:sp>
        <p:nvSpPr>
          <p:cNvPr id="267" name="Shape 267"/>
          <p:cNvSpPr/>
          <p:nvPr/>
        </p:nvSpPr>
        <p:spPr>
          <a:xfrm>
            <a:off x="343813" y="1233008"/>
            <a:ext cx="1408085" cy="33849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목록</a:t>
            </a:r>
          </a:p>
        </p:txBody>
      </p:sp>
      <p:sp>
        <p:nvSpPr>
          <p:cNvPr id="268" name="Shape 268"/>
          <p:cNvSpPr/>
          <p:nvPr/>
        </p:nvSpPr>
        <p:spPr>
          <a:xfrm>
            <a:off x="343812" y="1713276"/>
            <a:ext cx="2946381" cy="18794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즐겨 찾기 친구</a:t>
            </a:r>
          </a:p>
        </p:txBody>
      </p:sp>
      <p:sp>
        <p:nvSpPr>
          <p:cNvPr id="269" name="Shape 269"/>
          <p:cNvSpPr/>
          <p:nvPr/>
        </p:nvSpPr>
        <p:spPr>
          <a:xfrm>
            <a:off x="343812" y="2635918"/>
            <a:ext cx="2946381" cy="18794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게임 친구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880566" y="1926619"/>
            <a:ext cx="9605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아직은 점오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KyunghoonJeong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캐슬레벨 7Lv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기획이 아직도!!!!</a:t>
            </a:r>
          </a:p>
        </p:txBody>
      </p:sp>
      <p:pic>
        <p:nvPicPr>
          <p:cNvPr descr="https://upload.wikimedia.org/wikipedia/commons/thumb/c/c2/F_icon.svg/2000px-F_icon.svg.png" id="271" name="Shape 2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4494" y="2131236"/>
            <a:ext cx="112703" cy="112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Shape 272"/>
          <p:cNvGrpSpPr/>
          <p:nvPr/>
        </p:nvGrpSpPr>
        <p:grpSpPr>
          <a:xfrm>
            <a:off x="382930" y="1976549"/>
            <a:ext cx="445567" cy="446137"/>
            <a:chOff x="445075" y="2100834"/>
            <a:chExt cx="582772" cy="583518"/>
          </a:xfrm>
        </p:grpSpPr>
        <p:sp>
          <p:nvSpPr>
            <p:cNvPr id="273" name="Shape 273"/>
            <p:cNvSpPr/>
            <p:nvPr/>
          </p:nvSpPr>
          <p:spPr>
            <a:xfrm>
              <a:off x="445075" y="2100834"/>
              <a:ext cx="581516" cy="581516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image.fmkorea.com/files/attach/new/20150208/3655299/62454640/118933876/bee78cc37abc08cdb2c86930c8ed0550.jpg" id="274" name="Shape 2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9810" y="2116316"/>
              <a:ext cx="568037" cy="568037"/>
            </a:xfrm>
            <a:prstGeom prst="ellipse">
              <a:avLst/>
            </a:prstGeom>
            <a:noFill/>
            <a:ln>
              <a:noFill/>
            </a:ln>
          </p:spPr>
        </p:pic>
      </p:grpSp>
      <p:cxnSp>
        <p:nvCxnSpPr>
          <p:cNvPr id="275" name="Shape 275"/>
          <p:cNvCxnSpPr/>
          <p:nvPr/>
        </p:nvCxnSpPr>
        <p:spPr>
          <a:xfrm>
            <a:off x="304303" y="3469605"/>
            <a:ext cx="2982069" cy="5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6" name="Shape 276"/>
          <p:cNvSpPr txBox="1"/>
          <p:nvPr/>
        </p:nvSpPr>
        <p:spPr>
          <a:xfrm>
            <a:off x="843495" y="2921499"/>
            <a:ext cx="1564852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(CLE)러쎌방구 #1313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캐슬레벨 7Lv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 친구 입니다. 대화를 시작해보세요!</a:t>
            </a:r>
          </a:p>
        </p:txBody>
      </p:sp>
      <p:grpSp>
        <p:nvGrpSpPr>
          <p:cNvPr id="277" name="Shape 277"/>
          <p:cNvGrpSpPr/>
          <p:nvPr/>
        </p:nvGrpSpPr>
        <p:grpSpPr>
          <a:xfrm>
            <a:off x="353417" y="2912431"/>
            <a:ext cx="444619" cy="444606"/>
            <a:chOff x="383897" y="3141032"/>
            <a:chExt cx="581533" cy="581516"/>
          </a:xfrm>
        </p:grpSpPr>
        <p:sp>
          <p:nvSpPr>
            <p:cNvPr id="278" name="Shape 278"/>
            <p:cNvSpPr/>
            <p:nvPr/>
          </p:nvSpPr>
          <p:spPr>
            <a:xfrm>
              <a:off x="383897" y="3141032"/>
              <a:ext cx="581516" cy="581516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9" name="Shape 279"/>
            <p:cNvPicPr preferRelativeResize="0"/>
            <p:nvPr/>
          </p:nvPicPr>
          <p:blipFill rotWithShape="1">
            <a:blip r:embed="rId6">
              <a:alphaModFix/>
            </a:blip>
            <a:srcRect b="79645" l="37712" r="34152" t="720"/>
            <a:stretch/>
          </p:blipFill>
          <p:spPr>
            <a:xfrm>
              <a:off x="384542" y="3146173"/>
              <a:ext cx="580889" cy="573476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280" name="Shape 280"/>
          <p:cNvSpPr txBox="1"/>
          <p:nvPr/>
        </p:nvSpPr>
        <p:spPr>
          <a:xfrm>
            <a:off x="839130" y="3511612"/>
            <a:ext cx="1564852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(CLE)러쎌방구 #1313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캐슬레벨 7Lv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 친구 입니다. 대화를 시작해보세요!</a:t>
            </a:r>
          </a:p>
        </p:txBody>
      </p:sp>
      <p:grpSp>
        <p:nvGrpSpPr>
          <p:cNvPr id="281" name="Shape 281"/>
          <p:cNvGrpSpPr/>
          <p:nvPr/>
        </p:nvGrpSpPr>
        <p:grpSpPr>
          <a:xfrm>
            <a:off x="272707" y="3532343"/>
            <a:ext cx="526283" cy="492707"/>
            <a:chOff x="272706" y="3905723"/>
            <a:chExt cx="688344" cy="644429"/>
          </a:xfrm>
        </p:grpSpPr>
        <p:sp>
          <p:nvSpPr>
            <p:cNvPr id="282" name="Shape 282"/>
            <p:cNvSpPr/>
            <p:nvPr/>
          </p:nvSpPr>
          <p:spPr>
            <a:xfrm>
              <a:off x="379534" y="3968635"/>
              <a:ext cx="581516" cy="581516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image.fmkorea.com/files/attach/new/20150208/3655299/62454640/118933876/bee78cc37abc08cdb2c86930c8ed0550.jpg" id="283" name="Shape 28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6920" y="3979035"/>
              <a:ext cx="568037" cy="568037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84" name="Shape 284"/>
            <p:cNvSpPr txBox="1"/>
            <p:nvPr/>
          </p:nvSpPr>
          <p:spPr>
            <a:xfrm>
              <a:off x="272706" y="3905723"/>
              <a:ext cx="30809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</a:p>
          </p:txBody>
        </p:sp>
      </p:grpSp>
      <p:sp>
        <p:nvSpPr>
          <p:cNvPr id="285" name="Shape 285"/>
          <p:cNvSpPr txBox="1"/>
          <p:nvPr/>
        </p:nvSpPr>
        <p:spPr>
          <a:xfrm>
            <a:off x="3067344" y="2603434"/>
            <a:ext cx="258403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3075284" y="1678031"/>
            <a:ext cx="258403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287" name="Shape 287"/>
          <p:cNvSpPr/>
          <p:nvPr/>
        </p:nvSpPr>
        <p:spPr>
          <a:xfrm>
            <a:off x="343812" y="4184800"/>
            <a:ext cx="2946381" cy="18794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페이스북 친구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3067344" y="4137978"/>
            <a:ext cx="258403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852620" y="4391717"/>
            <a:ext cx="99257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점오도아닌점일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KyunghoonJeong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캐슬레벨 7Lv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기획이 아직도!!!!</a:t>
            </a:r>
          </a:p>
        </p:txBody>
      </p:sp>
      <p:grpSp>
        <p:nvGrpSpPr>
          <p:cNvPr id="290" name="Shape 290"/>
          <p:cNvGrpSpPr/>
          <p:nvPr/>
        </p:nvGrpSpPr>
        <p:grpSpPr>
          <a:xfrm>
            <a:off x="382930" y="4459264"/>
            <a:ext cx="462785" cy="462785"/>
            <a:chOff x="348478" y="4665385"/>
            <a:chExt cx="581516" cy="581516"/>
          </a:xfrm>
        </p:grpSpPr>
        <p:sp>
          <p:nvSpPr>
            <p:cNvPr id="291" name="Shape 291"/>
            <p:cNvSpPr/>
            <p:nvPr/>
          </p:nvSpPr>
          <p:spPr>
            <a:xfrm>
              <a:off x="348478" y="4665385"/>
              <a:ext cx="581516" cy="581516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img.humormonster.kr/img_data/img_ori/1452056845559KJNCVUUT.jpg" id="292" name="Shape 29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71834" y="4693737"/>
              <a:ext cx="540000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descr="https://upload.wikimedia.org/wikipedia/commons/thumb/c/c2/F_icon.svg/2000px-F_icon.svg.png" id="293" name="Shape 2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6874" y="4606637"/>
            <a:ext cx="112703" cy="11270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/>
          <p:nvPr/>
        </p:nvSpPr>
        <p:spPr>
          <a:xfrm>
            <a:off x="3692164" y="4966819"/>
            <a:ext cx="1629519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Facebook 닉네임 정보</a:t>
            </a:r>
          </a:p>
        </p:txBody>
      </p:sp>
      <p:sp>
        <p:nvSpPr>
          <p:cNvPr id="295" name="Shape 295"/>
          <p:cNvSpPr/>
          <p:nvPr/>
        </p:nvSpPr>
        <p:spPr>
          <a:xfrm>
            <a:off x="3692164" y="4061394"/>
            <a:ext cx="1666281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Facebook 친구 목록</a:t>
            </a:r>
          </a:p>
        </p:txBody>
      </p:sp>
      <p:cxnSp>
        <p:nvCxnSpPr>
          <p:cNvPr id="296" name="Shape 296"/>
          <p:cNvCxnSpPr>
            <a:stCxn id="295" idx="1"/>
            <a:endCxn id="288" idx="3"/>
          </p:cNvCxnSpPr>
          <p:nvPr/>
        </p:nvCxnSpPr>
        <p:spPr>
          <a:xfrm rot="10800000">
            <a:off x="3325864" y="4261223"/>
            <a:ext cx="366300" cy="51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7" name="Shape 297"/>
          <p:cNvSpPr/>
          <p:nvPr/>
        </p:nvSpPr>
        <p:spPr>
          <a:xfrm>
            <a:off x="5827525" y="4061394"/>
            <a:ext cx="1514800" cy="409859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S2를 설치한 facebook 친구 모두 포함</a:t>
            </a:r>
          </a:p>
        </p:txBody>
      </p:sp>
      <p:cxnSp>
        <p:nvCxnSpPr>
          <p:cNvPr id="298" name="Shape 298"/>
          <p:cNvCxnSpPr>
            <a:stCxn id="297" idx="1"/>
            <a:endCxn id="295" idx="3"/>
          </p:cNvCxnSpPr>
          <p:nvPr/>
        </p:nvCxnSpPr>
        <p:spPr>
          <a:xfrm rot="10800000">
            <a:off x="5358325" y="4266323"/>
            <a:ext cx="469200" cy="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9" name="Shape 299"/>
          <p:cNvSpPr/>
          <p:nvPr/>
        </p:nvSpPr>
        <p:spPr>
          <a:xfrm>
            <a:off x="5827525" y="4540582"/>
            <a:ext cx="1514800" cy="409859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S2를 설치한 친구가 없을 경우 미표시</a:t>
            </a:r>
          </a:p>
        </p:txBody>
      </p:sp>
      <p:cxnSp>
        <p:nvCxnSpPr>
          <p:cNvPr id="300" name="Shape 300"/>
          <p:cNvCxnSpPr>
            <a:stCxn id="299" idx="1"/>
            <a:endCxn id="295" idx="2"/>
          </p:cNvCxnSpPr>
          <p:nvPr/>
        </p:nvCxnSpPr>
        <p:spPr>
          <a:xfrm rot="10800000">
            <a:off x="4525225" y="4471312"/>
            <a:ext cx="1302300" cy="274200"/>
          </a:xfrm>
          <a:prstGeom prst="bentConnector2">
            <a:avLst/>
          </a:prstGeom>
          <a:noFill/>
          <a:ln cap="flat" cmpd="sng" w="19050">
            <a:solidFill>
              <a:schemeClr val="accent6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01" name="Shape 301"/>
          <p:cNvSpPr/>
          <p:nvPr/>
        </p:nvSpPr>
        <p:spPr>
          <a:xfrm>
            <a:off x="3692164" y="5606096"/>
            <a:ext cx="1629521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Facebook 프로필 사진 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표시</a:t>
            </a:r>
          </a:p>
        </p:txBody>
      </p:sp>
      <p:cxnSp>
        <p:nvCxnSpPr>
          <p:cNvPr id="302" name="Shape 302"/>
          <p:cNvCxnSpPr>
            <a:stCxn id="301" idx="1"/>
            <a:endCxn id="292" idx="4"/>
          </p:cNvCxnSpPr>
          <p:nvPr/>
        </p:nvCxnSpPr>
        <p:spPr>
          <a:xfrm rot="10800000">
            <a:off x="616264" y="4911626"/>
            <a:ext cx="3075900" cy="8994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03" name="Shape 303"/>
          <p:cNvSpPr txBox="1"/>
          <p:nvPr/>
        </p:nvSpPr>
        <p:spPr>
          <a:xfrm>
            <a:off x="3481983" y="1234638"/>
            <a:ext cx="6157314" cy="8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목록은 스크롤 기능이 포함되어 있어야 합니다!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화면을 스크롤 할 때는, 전체 화면이 스크롤됩니다. </a:t>
            </a: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스크롤 범위 : 초록색 화살표 )</a:t>
            </a:r>
          </a:p>
        </p:txBody>
      </p:sp>
      <p:sp>
        <p:nvSpPr>
          <p:cNvPr id="304" name="Shape 304"/>
          <p:cNvSpPr/>
          <p:nvPr/>
        </p:nvSpPr>
        <p:spPr>
          <a:xfrm>
            <a:off x="2696197" y="1713275"/>
            <a:ext cx="266699" cy="4135851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5" name="Shape 305"/>
          <p:cNvCxnSpPr>
            <a:stCxn id="294" idx="1"/>
          </p:cNvCxnSpPr>
          <p:nvPr/>
        </p:nvCxnSpPr>
        <p:spPr>
          <a:xfrm rot="10800000">
            <a:off x="1747864" y="4515048"/>
            <a:ext cx="1944300" cy="6567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06" name="Shape 306"/>
          <p:cNvSpPr txBox="1"/>
          <p:nvPr/>
        </p:nvSpPr>
        <p:spPr>
          <a:xfrm>
            <a:off x="3481985" y="2246894"/>
            <a:ext cx="3860342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프로필을 터치하면 1:1 메일을 보낼 수 있습니다.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4336028" y="278508"/>
            <a:ext cx="3520799" cy="6197225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4336028" y="5962260"/>
            <a:ext cx="3520799" cy="5042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7122334" y="6029276"/>
            <a:ext cx="672339" cy="378000"/>
          </a:xfrm>
          <a:prstGeom prst="roundRect">
            <a:avLst>
              <a:gd fmla="val 369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보내기</a:t>
            </a:r>
          </a:p>
        </p:txBody>
      </p:sp>
      <p:sp>
        <p:nvSpPr>
          <p:cNvPr id="314" name="Shape 314"/>
          <p:cNvSpPr/>
          <p:nvPr/>
        </p:nvSpPr>
        <p:spPr>
          <a:xfrm>
            <a:off x="4840200" y="6035430"/>
            <a:ext cx="2219978" cy="37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/>
          <p:nvPr/>
        </p:nvSpPr>
        <p:spPr>
          <a:xfrm>
            <a:off x="4383769" y="6022512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316" name="Shape 316"/>
          <p:cNvSpPr/>
          <p:nvPr/>
        </p:nvSpPr>
        <p:spPr>
          <a:xfrm>
            <a:off x="4336028" y="278508"/>
            <a:ext cx="3520799" cy="421284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호롤룰루</a:t>
            </a:r>
          </a:p>
        </p:txBody>
      </p:sp>
      <p:grpSp>
        <p:nvGrpSpPr>
          <p:cNvPr id="317" name="Shape 317"/>
          <p:cNvGrpSpPr/>
          <p:nvPr/>
        </p:nvGrpSpPr>
        <p:grpSpPr>
          <a:xfrm>
            <a:off x="5145855" y="782610"/>
            <a:ext cx="2632423" cy="825699"/>
            <a:chOff x="5590619" y="3944526"/>
            <a:chExt cx="2632423" cy="825699"/>
          </a:xfrm>
        </p:grpSpPr>
        <p:sp>
          <p:nvSpPr>
            <p:cNvPr id="318" name="Shape 318"/>
            <p:cNvSpPr/>
            <p:nvPr/>
          </p:nvSpPr>
          <p:spPr>
            <a:xfrm>
              <a:off x="7683042" y="3944526"/>
              <a:ext cx="540000" cy="540000"/>
            </a:xfrm>
            <a:prstGeom prst="roundRect">
              <a:avLst>
                <a:gd fmla="val 39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Shape 319"/>
            <p:cNvSpPr txBox="1"/>
            <p:nvPr/>
          </p:nvSpPr>
          <p:spPr>
            <a:xfrm>
              <a:off x="6671238" y="3957212"/>
              <a:ext cx="956993" cy="1692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(KOR)우당탕카</a:t>
              </a:r>
            </a:p>
          </p:txBody>
        </p:sp>
        <p:sp>
          <p:nvSpPr>
            <p:cNvPr id="320" name="Shape 320"/>
            <p:cNvSpPr/>
            <p:nvPr/>
          </p:nvSpPr>
          <p:spPr>
            <a:xfrm flipH="1">
              <a:off x="5590619" y="4160539"/>
              <a:ext cx="1974205" cy="609686"/>
            </a:xfrm>
            <a:prstGeom prst="wedgeRoundRectCallout">
              <a:avLst>
                <a:gd fmla="val -54807" name="adj1"/>
                <a:gd fmla="val -19742" name="adj2"/>
                <a:gd fmla="val 16667" name="adj3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채팅이라고 하지만 사실 이것은 메일을 통해서 전달됩니다. 고로 메일이죠</a:t>
              </a:r>
            </a:p>
          </p:txBody>
        </p:sp>
      </p:grpSp>
      <p:grpSp>
        <p:nvGrpSpPr>
          <p:cNvPr id="321" name="Shape 321"/>
          <p:cNvGrpSpPr/>
          <p:nvPr/>
        </p:nvGrpSpPr>
        <p:grpSpPr>
          <a:xfrm>
            <a:off x="4421868" y="2000523"/>
            <a:ext cx="2632662" cy="943781"/>
            <a:chOff x="4426729" y="1623525"/>
            <a:chExt cx="2632662" cy="943781"/>
          </a:xfrm>
        </p:grpSpPr>
        <p:grpSp>
          <p:nvGrpSpPr>
            <p:cNvPr id="322" name="Shape 322"/>
            <p:cNvGrpSpPr/>
            <p:nvPr/>
          </p:nvGrpSpPr>
          <p:grpSpPr>
            <a:xfrm>
              <a:off x="4426729" y="1623525"/>
              <a:ext cx="2632662" cy="943781"/>
              <a:chOff x="4417398" y="1614194"/>
              <a:chExt cx="2632662" cy="943781"/>
            </a:xfrm>
          </p:grpSpPr>
          <p:sp>
            <p:nvSpPr>
              <p:cNvPr id="323" name="Shape 323"/>
              <p:cNvSpPr/>
              <p:nvPr/>
            </p:nvSpPr>
            <p:spPr>
              <a:xfrm>
                <a:off x="4417398" y="1614194"/>
                <a:ext cx="540000" cy="540000"/>
              </a:xfrm>
              <a:prstGeom prst="roundRect">
                <a:avLst>
                  <a:gd fmla="val 394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Shape 324"/>
              <p:cNvSpPr txBox="1"/>
              <p:nvPr/>
            </p:nvSpPr>
            <p:spPr>
              <a:xfrm>
                <a:off x="5001210" y="1623528"/>
                <a:ext cx="956993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(KOR)호롤룰루</a:t>
                </a:r>
              </a:p>
            </p:txBody>
          </p:sp>
          <p:sp>
            <p:nvSpPr>
              <p:cNvPr id="325" name="Shape 325"/>
              <p:cNvSpPr/>
              <p:nvPr/>
            </p:nvSpPr>
            <p:spPr>
              <a:xfrm>
                <a:off x="5075855" y="1826855"/>
                <a:ext cx="1974205" cy="731120"/>
              </a:xfrm>
              <a:prstGeom prst="wedgeRoundRectCallout">
                <a:avLst>
                  <a:gd fmla="val -54807" name="adj1"/>
                  <a:gd fmla="val -19742" name="adj2"/>
                  <a:gd fmla="val 16667" name="adj3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메일 속 메신져 시스템을 통하게 되는것 같군요. 정말이지 메일 기능이 참 많습니다.</a:t>
                </a:r>
              </a:p>
            </p:txBody>
          </p:sp>
        </p:grpSp>
        <p:pic>
          <p:nvPicPr>
            <p:cNvPr descr="http://cfile4.uf.tistory.com/image/227D0D4A5655AF851863D4" id="326" name="Shape 3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49166" y="1652715"/>
              <a:ext cx="493199" cy="493199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pic>
      </p:grpSp>
      <p:pic>
        <p:nvPicPr>
          <p:cNvPr descr="http://img.insight.co.kr/upload/2015/12/01/ART1512010651597400PI08.jpg" id="327" name="Shape 327"/>
          <p:cNvPicPr preferRelativeResize="0"/>
          <p:nvPr/>
        </p:nvPicPr>
        <p:blipFill rotWithShape="1">
          <a:blip r:embed="rId4">
            <a:alphaModFix/>
          </a:blip>
          <a:srcRect b="45246" l="32736" r="33431" t="930"/>
          <a:stretch/>
        </p:blipFill>
        <p:spPr>
          <a:xfrm>
            <a:off x="7261406" y="811204"/>
            <a:ext cx="493743" cy="4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690464" y="289248"/>
            <a:ext cx="15969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항구(소셜) UI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1013629" y="667910"/>
            <a:ext cx="32535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대화 메일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선택한 1명의 친구와 대화하기</a:t>
            </a:r>
          </a:p>
        </p:txBody>
      </p:sp>
      <p:sp>
        <p:nvSpPr>
          <p:cNvPr id="330" name="Shape 330"/>
          <p:cNvSpPr/>
          <p:nvPr/>
        </p:nvSpPr>
        <p:spPr>
          <a:xfrm>
            <a:off x="8338407" y="94513"/>
            <a:ext cx="1377091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1:1 대화 메일 화면</a:t>
            </a:r>
          </a:p>
        </p:txBody>
      </p:sp>
      <p:cxnSp>
        <p:nvCxnSpPr>
          <p:cNvPr id="331" name="Shape 331"/>
          <p:cNvCxnSpPr>
            <a:stCxn id="330" idx="1"/>
          </p:cNvCxnSpPr>
          <p:nvPr/>
        </p:nvCxnSpPr>
        <p:spPr>
          <a:xfrm flipH="1">
            <a:off x="7856907" y="299442"/>
            <a:ext cx="481500" cy="2049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32" name="Shape 332"/>
          <p:cNvSpPr txBox="1"/>
          <p:nvPr/>
        </p:nvSpPr>
        <p:spPr>
          <a:xfrm>
            <a:off x="441091" y="6068980"/>
            <a:ext cx="38747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※ 기능적인 부분은 1:1 메일과 동일</a:t>
            </a:r>
          </a:p>
        </p:txBody>
      </p:sp>
      <p:grpSp>
        <p:nvGrpSpPr>
          <p:cNvPr id="333" name="Shape 333"/>
          <p:cNvGrpSpPr/>
          <p:nvPr/>
        </p:nvGrpSpPr>
        <p:grpSpPr>
          <a:xfrm>
            <a:off x="456948" y="1694386"/>
            <a:ext cx="3506932" cy="969495"/>
            <a:chOff x="4342532" y="1348199"/>
            <a:chExt cx="3506932" cy="969495"/>
          </a:xfrm>
        </p:grpSpPr>
        <p:sp>
          <p:nvSpPr>
            <p:cNvPr id="334" name="Shape 334"/>
            <p:cNvSpPr/>
            <p:nvPr/>
          </p:nvSpPr>
          <p:spPr>
            <a:xfrm>
              <a:off x="4342532" y="1348199"/>
              <a:ext cx="3506932" cy="969495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5" name="Shape 335"/>
            <p:cNvGrpSpPr/>
            <p:nvPr/>
          </p:nvGrpSpPr>
          <p:grpSpPr>
            <a:xfrm>
              <a:off x="4493291" y="1348199"/>
              <a:ext cx="2061409" cy="969495"/>
              <a:chOff x="4499384" y="4491192"/>
              <a:chExt cx="2061409" cy="969495"/>
            </a:xfrm>
          </p:grpSpPr>
          <p:grpSp>
            <p:nvGrpSpPr>
              <p:cNvPr id="336" name="Shape 336"/>
              <p:cNvGrpSpPr/>
              <p:nvPr/>
            </p:nvGrpSpPr>
            <p:grpSpPr>
              <a:xfrm>
                <a:off x="4499384" y="4491192"/>
                <a:ext cx="2061409" cy="969495"/>
                <a:chOff x="4513273" y="3442895"/>
                <a:chExt cx="2061409" cy="969495"/>
              </a:xfrm>
            </p:grpSpPr>
            <p:grpSp>
              <p:nvGrpSpPr>
                <p:cNvPr id="337" name="Shape 337"/>
                <p:cNvGrpSpPr/>
                <p:nvPr/>
              </p:nvGrpSpPr>
              <p:grpSpPr>
                <a:xfrm>
                  <a:off x="4513273" y="3442895"/>
                  <a:ext cx="2061409" cy="969495"/>
                  <a:chOff x="4513273" y="1423569"/>
                  <a:chExt cx="2061409" cy="969495"/>
                </a:xfrm>
              </p:grpSpPr>
              <p:sp>
                <p:nvSpPr>
                  <p:cNvPr id="338" name="Shape 338"/>
                  <p:cNvSpPr/>
                  <p:nvPr/>
                </p:nvSpPr>
                <p:spPr>
                  <a:xfrm>
                    <a:off x="4513273" y="1623183"/>
                    <a:ext cx="581516" cy="581516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9" name="Shape 339"/>
                  <p:cNvSpPr txBox="1"/>
                  <p:nvPr/>
                </p:nvSpPr>
                <p:spPr>
                  <a:xfrm>
                    <a:off x="5094791" y="1423569"/>
                    <a:ext cx="1479892" cy="9694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아직은 점오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C55A1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    </a:t>
                    </a:r>
                    <a:r>
                      <a:rPr b="1" lang="ko-KR" sz="1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KyunghoonJeong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C55A1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캐슬레벨 7Lv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ko-KR" sz="1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기획이 아직도!!!!</a:t>
                    </a:r>
                  </a:p>
                </p:txBody>
              </p:sp>
            </p:grpSp>
            <p:pic>
              <p:nvPicPr>
                <p:cNvPr descr="https://upload.wikimedia.org/wikipedia/commons/thumb/c/c2/F_icon.svg/2000px-F_icon.svg.png" id="340" name="Shape 34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5200296" y="3701696"/>
                  <a:ext cx="178506" cy="1785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descr="http://image.fmkorea.com/files/attach/new/20150208/3655299/62454640/118933876/bee78cc37abc08cdb2c86930c8ed0550.jpg" id="341" name="Shape 34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514119" y="4706289"/>
                <a:ext cx="568037" cy="568037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42" name="Shape 342"/>
          <p:cNvSpPr/>
          <p:nvPr/>
        </p:nvSpPr>
        <p:spPr>
          <a:xfrm rot="-5400000">
            <a:off x="2015027" y="2584016"/>
            <a:ext cx="368727" cy="35818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1035117" y="3016050"/>
            <a:ext cx="22765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정보 부분 터치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Shape 348"/>
          <p:cNvGrpSpPr/>
          <p:nvPr/>
        </p:nvGrpSpPr>
        <p:grpSpPr>
          <a:xfrm>
            <a:off x="4342532" y="311728"/>
            <a:ext cx="3515354" cy="6236454"/>
            <a:chOff x="4342532" y="311728"/>
            <a:chExt cx="3515354" cy="6236454"/>
          </a:xfrm>
        </p:grpSpPr>
        <p:grpSp>
          <p:nvGrpSpPr>
            <p:cNvPr id="349" name="Shape 349"/>
            <p:cNvGrpSpPr/>
            <p:nvPr/>
          </p:nvGrpSpPr>
          <p:grpSpPr>
            <a:xfrm>
              <a:off x="4342532" y="311728"/>
              <a:ext cx="3515354" cy="6236454"/>
              <a:chOff x="4342532" y="311728"/>
              <a:chExt cx="3515354" cy="6236454"/>
            </a:xfrm>
          </p:grpSpPr>
          <p:sp>
            <p:nvSpPr>
              <p:cNvPr id="350" name="Shape 350"/>
              <p:cNvSpPr/>
              <p:nvPr/>
            </p:nvSpPr>
            <p:spPr>
              <a:xfrm>
                <a:off x="4342532" y="311728"/>
                <a:ext cx="3506932" cy="6234545"/>
              </a:xfrm>
              <a:prstGeom prst="rect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Shape 351"/>
              <p:cNvSpPr/>
              <p:nvPr/>
            </p:nvSpPr>
            <p:spPr>
              <a:xfrm>
                <a:off x="4342532" y="311728"/>
                <a:ext cx="3506932" cy="402647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친구</a:t>
                </a:r>
              </a:p>
            </p:txBody>
          </p:sp>
          <p:sp>
            <p:nvSpPr>
              <p:cNvPr id="352" name="Shape 352"/>
              <p:cNvSpPr/>
              <p:nvPr/>
            </p:nvSpPr>
            <p:spPr>
              <a:xfrm>
                <a:off x="4342532" y="6143626"/>
                <a:ext cx="3506932" cy="402647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Shape 353"/>
              <p:cNvSpPr/>
              <p:nvPr/>
            </p:nvSpPr>
            <p:spPr>
              <a:xfrm>
                <a:off x="4417032" y="749916"/>
                <a:ext cx="1665076" cy="338492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친구 목록</a:t>
                </a:r>
              </a:p>
            </p:txBody>
          </p:sp>
          <p:sp>
            <p:nvSpPr>
              <p:cNvPr id="354" name="Shape 354"/>
              <p:cNvSpPr/>
              <p:nvPr/>
            </p:nvSpPr>
            <p:spPr>
              <a:xfrm>
                <a:off x="6141058" y="749914"/>
                <a:ext cx="1665076" cy="338492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친구 신청</a:t>
                </a:r>
              </a:p>
            </p:txBody>
          </p:sp>
          <p:grpSp>
            <p:nvGrpSpPr>
              <p:cNvPr id="355" name="Shape 355"/>
              <p:cNvGrpSpPr/>
              <p:nvPr/>
            </p:nvGrpSpPr>
            <p:grpSpPr>
              <a:xfrm>
                <a:off x="4417032" y="2404395"/>
                <a:ext cx="3433657" cy="246220"/>
                <a:chOff x="4417032" y="1156620"/>
                <a:chExt cx="3433657" cy="246220"/>
              </a:xfrm>
            </p:grpSpPr>
            <p:sp>
              <p:nvSpPr>
                <p:cNvPr id="356" name="Shape 356"/>
                <p:cNvSpPr/>
                <p:nvPr/>
              </p:nvSpPr>
              <p:spPr>
                <a:xfrm>
                  <a:off x="4417032" y="1169766"/>
                  <a:ext cx="3389103" cy="187942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ko-KR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게임 친구</a:t>
                  </a:r>
                </a:p>
              </p:txBody>
            </p:sp>
            <p:sp>
              <p:nvSpPr>
                <p:cNvPr id="357" name="Shape 357"/>
                <p:cNvSpPr txBox="1"/>
                <p:nvPr/>
              </p:nvSpPr>
              <p:spPr>
                <a:xfrm>
                  <a:off x="7592286" y="1156620"/>
                  <a:ext cx="258403" cy="246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</a:p>
              </p:txBody>
            </p:sp>
          </p:grpSp>
          <p:grpSp>
            <p:nvGrpSpPr>
              <p:cNvPr id="358" name="Shape 358"/>
              <p:cNvGrpSpPr/>
              <p:nvPr/>
            </p:nvGrpSpPr>
            <p:grpSpPr>
              <a:xfrm>
                <a:off x="4393855" y="4402365"/>
                <a:ext cx="3433657" cy="246220"/>
                <a:chOff x="4417032" y="1156620"/>
                <a:chExt cx="3433657" cy="246220"/>
              </a:xfrm>
            </p:grpSpPr>
            <p:sp>
              <p:nvSpPr>
                <p:cNvPr id="359" name="Shape 359"/>
                <p:cNvSpPr/>
                <p:nvPr/>
              </p:nvSpPr>
              <p:spPr>
                <a:xfrm>
                  <a:off x="4417032" y="1169766"/>
                  <a:ext cx="3389103" cy="187942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ko-KR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Facebook 친구</a:t>
                  </a:r>
                </a:p>
              </p:txBody>
            </p:sp>
            <p:sp>
              <p:nvSpPr>
                <p:cNvPr id="360" name="Shape 360"/>
                <p:cNvSpPr txBox="1"/>
                <p:nvPr/>
              </p:nvSpPr>
              <p:spPr>
                <a:xfrm>
                  <a:off x="7592286" y="1156620"/>
                  <a:ext cx="258403" cy="246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</a:p>
              </p:txBody>
            </p:sp>
          </p:grpSp>
          <p:grpSp>
            <p:nvGrpSpPr>
              <p:cNvPr id="361" name="Shape 361"/>
              <p:cNvGrpSpPr/>
              <p:nvPr/>
            </p:nvGrpSpPr>
            <p:grpSpPr>
              <a:xfrm>
                <a:off x="4537183" y="2699919"/>
                <a:ext cx="3174779" cy="738664"/>
                <a:chOff x="4537183" y="1452144"/>
                <a:chExt cx="3174779" cy="738664"/>
              </a:xfrm>
            </p:grpSpPr>
            <p:grpSp>
              <p:nvGrpSpPr>
                <p:cNvPr id="362" name="Shape 362"/>
                <p:cNvGrpSpPr/>
                <p:nvPr/>
              </p:nvGrpSpPr>
              <p:grpSpPr>
                <a:xfrm>
                  <a:off x="4537183" y="1452144"/>
                  <a:ext cx="3174779" cy="738664"/>
                  <a:chOff x="4508608" y="1423569"/>
                  <a:chExt cx="3174779" cy="738664"/>
                </a:xfrm>
              </p:grpSpPr>
              <p:sp>
                <p:nvSpPr>
                  <p:cNvPr id="363" name="Shape 363"/>
                  <p:cNvSpPr/>
                  <p:nvPr/>
                </p:nvSpPr>
                <p:spPr>
                  <a:xfrm>
                    <a:off x="4513273" y="1505941"/>
                    <a:ext cx="581516" cy="581516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364" name="Shape 364"/>
                  <p:cNvCxnSpPr/>
                  <p:nvPr/>
                </p:nvCxnSpPr>
                <p:spPr>
                  <a:xfrm>
                    <a:off x="4508608" y="2162175"/>
                    <a:ext cx="3174779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365" name="Shape 365"/>
                  <p:cNvSpPr txBox="1"/>
                  <p:nvPr/>
                </p:nvSpPr>
                <p:spPr>
                  <a:xfrm>
                    <a:off x="5094791" y="1423569"/>
                    <a:ext cx="2481770" cy="7386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(CLE)러쎌방구 #1313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C55A1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캐슬레벨 7Lv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ko-KR" sz="1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이미 친구 입니다. 대화를 시작해보세요!</a:t>
                    </a:r>
                  </a:p>
                </p:txBody>
              </p:sp>
            </p:grpSp>
            <p:pic>
              <p:nvPicPr>
                <p:cNvPr id="366" name="Shape 36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79645" l="37712" r="34152" t="720"/>
                <a:stretch/>
              </p:blipFill>
              <p:spPr>
                <a:xfrm>
                  <a:off x="4542494" y="1539658"/>
                  <a:ext cx="580889" cy="573476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67" name="Shape 367"/>
              <p:cNvGrpSpPr/>
              <p:nvPr/>
            </p:nvGrpSpPr>
            <p:grpSpPr>
              <a:xfrm>
                <a:off x="4508608" y="4690670"/>
                <a:ext cx="3174779" cy="969495"/>
                <a:chOff x="4508608" y="3442895"/>
                <a:chExt cx="3174779" cy="969495"/>
              </a:xfrm>
            </p:grpSpPr>
            <p:grpSp>
              <p:nvGrpSpPr>
                <p:cNvPr id="368" name="Shape 368"/>
                <p:cNvGrpSpPr/>
                <p:nvPr/>
              </p:nvGrpSpPr>
              <p:grpSpPr>
                <a:xfrm>
                  <a:off x="4508608" y="3442895"/>
                  <a:ext cx="3174779" cy="969495"/>
                  <a:chOff x="4508608" y="1423569"/>
                  <a:chExt cx="3174779" cy="969495"/>
                </a:xfrm>
              </p:grpSpPr>
              <p:sp>
                <p:nvSpPr>
                  <p:cNvPr id="369" name="Shape 369"/>
                  <p:cNvSpPr/>
                  <p:nvPr/>
                </p:nvSpPr>
                <p:spPr>
                  <a:xfrm>
                    <a:off x="4513273" y="1623183"/>
                    <a:ext cx="581516" cy="581516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370" name="Shape 370"/>
                  <p:cNvCxnSpPr/>
                  <p:nvPr/>
                </p:nvCxnSpPr>
                <p:spPr>
                  <a:xfrm>
                    <a:off x="4508608" y="2390775"/>
                    <a:ext cx="3174779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371" name="Shape 371"/>
                  <p:cNvSpPr txBox="1"/>
                  <p:nvPr/>
                </p:nvSpPr>
                <p:spPr>
                  <a:xfrm>
                    <a:off x="5094791" y="1423569"/>
                    <a:ext cx="1479892" cy="9694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점오도아닌점일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C55A1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    </a:t>
                    </a:r>
                    <a:r>
                      <a:rPr b="1" lang="ko-KR" sz="1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KyunghoonJeong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C55A1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캐슬레벨 7Lv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ko-KR" sz="1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기획이 아직도!!!!</a:t>
                    </a:r>
                  </a:p>
                </p:txBody>
              </p:sp>
            </p:grpSp>
            <p:pic>
              <p:nvPicPr>
                <p:cNvPr descr="https://upload.wikimedia.org/wikipedia/commons/thumb/c/c2/F_icon.svg/2000px-F_icon.svg.png" id="372" name="Shape 37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200296" y="3701696"/>
                  <a:ext cx="178506" cy="1785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73" name="Shape 373"/>
              <p:cNvGrpSpPr/>
              <p:nvPr/>
            </p:nvGrpSpPr>
            <p:grpSpPr>
              <a:xfrm>
                <a:off x="4488626" y="1348199"/>
                <a:ext cx="3174779" cy="5199983"/>
                <a:chOff x="4494719" y="4491192"/>
                <a:chExt cx="3174779" cy="5199983"/>
              </a:xfrm>
            </p:grpSpPr>
            <p:grpSp>
              <p:nvGrpSpPr>
                <p:cNvPr id="374" name="Shape 374"/>
                <p:cNvGrpSpPr/>
                <p:nvPr/>
              </p:nvGrpSpPr>
              <p:grpSpPr>
                <a:xfrm>
                  <a:off x="4494719" y="4491192"/>
                  <a:ext cx="3174779" cy="5199983"/>
                  <a:chOff x="4508608" y="3442895"/>
                  <a:chExt cx="3174779" cy="5199983"/>
                </a:xfrm>
              </p:grpSpPr>
              <p:grpSp>
                <p:nvGrpSpPr>
                  <p:cNvPr id="375" name="Shape 375"/>
                  <p:cNvGrpSpPr/>
                  <p:nvPr/>
                </p:nvGrpSpPr>
                <p:grpSpPr>
                  <a:xfrm>
                    <a:off x="4508608" y="3442895"/>
                    <a:ext cx="3174779" cy="5199983"/>
                    <a:chOff x="4508608" y="1423569"/>
                    <a:chExt cx="3174779" cy="5199983"/>
                  </a:xfrm>
                </p:grpSpPr>
                <p:sp>
                  <p:nvSpPr>
                    <p:cNvPr id="376" name="Shape 376"/>
                    <p:cNvSpPr/>
                    <p:nvPr/>
                  </p:nvSpPr>
                  <p:spPr>
                    <a:xfrm>
                      <a:off x="4513273" y="1623183"/>
                      <a:ext cx="581516" cy="581516"/>
                    </a:xfrm>
                    <a:prstGeom prst="roundRect">
                      <a:avLst>
                        <a:gd fmla="val 50000" name="adj"/>
                      </a:avLst>
                    </a:prstGeom>
                    <a:solidFill>
                      <a:schemeClr val="lt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/>
                      <a:headEnd len="med" w="med" type="none"/>
                      <a:tailEnd len="med" w="med" type="none"/>
                    </a:ln>
                  </p:spPr>
                  <p:txBody>
                    <a:bodyPr anchorCtr="0" anchor="ctr" bIns="45700" lIns="91425" rIns="91425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377" name="Shape 377"/>
                    <p:cNvCxnSpPr/>
                    <p:nvPr/>
                  </p:nvCxnSpPr>
                  <p:spPr>
                    <a:xfrm>
                      <a:off x="4508608" y="2390775"/>
                      <a:ext cx="3174779" cy="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miter/>
                      <a:headEnd len="med" w="med" type="none"/>
                      <a:tailEnd len="med" w="med" type="none"/>
                    </a:ln>
                  </p:spPr>
                </p:cxnSp>
                <p:sp>
                  <p:nvSpPr>
                    <p:cNvPr id="378" name="Shape 378"/>
                    <p:cNvSpPr txBox="1"/>
                    <p:nvPr/>
                  </p:nvSpPr>
                  <p:spPr>
                    <a:xfrm>
                      <a:off x="5094791" y="1423569"/>
                      <a:ext cx="1479892" cy="96949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아직은 점오</a:t>
                      </a: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000">
                          <a:solidFill>
                            <a:srgbClr val="C55A1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</a:t>
                      </a:r>
                      <a:r>
                        <a:rPr b="1" lang="ko-KR" sz="1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KyunghoonJeong</a:t>
                      </a: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000">
                          <a:solidFill>
                            <a:srgbClr val="C55A1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캐슬레벨 7Lv</a:t>
                      </a: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기획이 아직도!!!!</a:t>
                      </a:r>
                    </a:p>
                  </p:txBody>
                </p:sp>
                <p:sp>
                  <p:nvSpPr>
                    <p:cNvPr id="379" name="Shape 379"/>
                    <p:cNvSpPr txBox="1"/>
                    <p:nvPr/>
                  </p:nvSpPr>
                  <p:spPr>
                    <a:xfrm>
                      <a:off x="4863926" y="6223442"/>
                      <a:ext cx="2589169" cy="40010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게임 내 친구들과 페이스북 친구들에 대한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정보 확인 및 관리를 할 수 있습니다.</a:t>
                      </a:r>
                    </a:p>
                  </p:txBody>
                </p:sp>
              </p:grpSp>
              <p:pic>
                <p:nvPicPr>
                  <p:cNvPr descr="https://upload.wikimedia.org/wikipedia/commons/thumb/c/c2/F_icon.svg/2000px-F_icon.svg.png" id="380" name="Shape 380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5200296" y="3701696"/>
                    <a:ext cx="178506" cy="17850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descr="http://image.fmkorea.com/files/attach/new/20150208/3655299/62454640/118933876/bee78cc37abc08cdb2c86930c8ed0550.jpg" id="381" name="Shape 38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4514119" y="4706289"/>
                  <a:ext cx="568037" cy="568037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82" name="Shape 382"/>
              <p:cNvGrpSpPr/>
              <p:nvPr/>
            </p:nvGrpSpPr>
            <p:grpSpPr>
              <a:xfrm>
                <a:off x="4532819" y="3527523"/>
                <a:ext cx="3174779" cy="738664"/>
                <a:chOff x="4532819" y="2279748"/>
                <a:chExt cx="3174779" cy="738664"/>
              </a:xfrm>
            </p:grpSpPr>
            <p:grpSp>
              <p:nvGrpSpPr>
                <p:cNvPr id="383" name="Shape 383"/>
                <p:cNvGrpSpPr/>
                <p:nvPr/>
              </p:nvGrpSpPr>
              <p:grpSpPr>
                <a:xfrm>
                  <a:off x="4532819" y="2279748"/>
                  <a:ext cx="3174779" cy="738664"/>
                  <a:chOff x="4508608" y="1423569"/>
                  <a:chExt cx="3174779" cy="738664"/>
                </a:xfrm>
              </p:grpSpPr>
              <p:sp>
                <p:nvSpPr>
                  <p:cNvPr id="384" name="Shape 384"/>
                  <p:cNvSpPr/>
                  <p:nvPr/>
                </p:nvSpPr>
                <p:spPr>
                  <a:xfrm>
                    <a:off x="4513273" y="1505941"/>
                    <a:ext cx="581516" cy="581516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385" name="Shape 385"/>
                  <p:cNvCxnSpPr/>
                  <p:nvPr/>
                </p:nvCxnSpPr>
                <p:spPr>
                  <a:xfrm>
                    <a:off x="4508608" y="2162175"/>
                    <a:ext cx="3174779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386" name="Shape 386"/>
                  <p:cNvSpPr txBox="1"/>
                  <p:nvPr/>
                </p:nvSpPr>
                <p:spPr>
                  <a:xfrm>
                    <a:off x="5094791" y="1423569"/>
                    <a:ext cx="2481770" cy="7386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(CLE)러쎌방구 #1313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C55A1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캐슬레벨 7Lv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ko-KR" sz="1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이미 친구 입니다. 대화를 시작해보세요!</a:t>
                    </a:r>
                  </a:p>
                </p:txBody>
              </p:sp>
            </p:grpSp>
            <p:pic>
              <p:nvPicPr>
                <p:cNvPr descr="http://image.fmkorea.com/files/attach/new/20150208/3655299/62454640/118933876/bee78cc37abc08cdb2c86930c8ed0550.jpg" id="387" name="Shape 387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4544871" y="2372519"/>
                  <a:ext cx="568037" cy="568037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88" name="Shape 388"/>
              <p:cNvGrpSpPr/>
              <p:nvPr/>
            </p:nvGrpSpPr>
            <p:grpSpPr>
              <a:xfrm>
                <a:off x="4424229" y="1145698"/>
                <a:ext cx="3433657" cy="246220"/>
                <a:chOff x="4417032" y="1156620"/>
                <a:chExt cx="3433657" cy="246220"/>
              </a:xfrm>
            </p:grpSpPr>
            <p:sp>
              <p:nvSpPr>
                <p:cNvPr id="389" name="Shape 389"/>
                <p:cNvSpPr/>
                <p:nvPr/>
              </p:nvSpPr>
              <p:spPr>
                <a:xfrm>
                  <a:off x="4417032" y="1169766"/>
                  <a:ext cx="3389103" cy="187942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ko-KR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즐겨 찾기 친구</a:t>
                  </a:r>
                </a:p>
              </p:txBody>
            </p:sp>
            <p:sp>
              <p:nvSpPr>
                <p:cNvPr id="390" name="Shape 390"/>
                <p:cNvSpPr txBox="1"/>
                <p:nvPr/>
              </p:nvSpPr>
              <p:spPr>
                <a:xfrm>
                  <a:off x="7592286" y="1156620"/>
                  <a:ext cx="258403" cy="246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</a:p>
              </p:txBody>
            </p:sp>
          </p:grpSp>
          <p:sp>
            <p:nvSpPr>
              <p:cNvPr id="391" name="Shape 391"/>
              <p:cNvSpPr/>
              <p:nvPr/>
            </p:nvSpPr>
            <p:spPr>
              <a:xfrm>
                <a:off x="4396069" y="6205453"/>
                <a:ext cx="394339" cy="307720"/>
              </a:xfrm>
              <a:prstGeom prst="roundRect">
                <a:avLst>
                  <a:gd fmla="val 0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←</a:t>
                </a:r>
              </a:p>
            </p:txBody>
          </p:sp>
        </p:grpSp>
        <p:pic>
          <p:nvPicPr>
            <p:cNvPr descr="http://img.humormonster.kr/img_data/img_ori/1452056845559KJNCVUUT.jpg" id="392" name="Shape 39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36630" y="4918637"/>
              <a:ext cx="540000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393" name="Shape 393"/>
          <p:cNvSpPr/>
          <p:nvPr/>
        </p:nvSpPr>
        <p:spPr>
          <a:xfrm>
            <a:off x="4342532" y="311728"/>
            <a:ext cx="3506932" cy="6234545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Shape 394"/>
          <p:cNvPicPr preferRelativeResize="0"/>
          <p:nvPr/>
        </p:nvPicPr>
        <p:blipFill rotWithShape="1">
          <a:blip r:embed="rId7">
            <a:alphaModFix/>
          </a:blip>
          <a:srcRect b="34708" l="0" r="0" t="0"/>
          <a:stretch/>
        </p:blipFill>
        <p:spPr>
          <a:xfrm>
            <a:off x="5080701" y="1858424"/>
            <a:ext cx="1869032" cy="1726356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 txBox="1"/>
          <p:nvPr/>
        </p:nvSpPr>
        <p:spPr>
          <a:xfrm>
            <a:off x="5156114" y="1363021"/>
            <a:ext cx="1829347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아직도!!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(CLE)러쎌빙구스 #1313</a:t>
            </a:r>
          </a:p>
        </p:txBody>
      </p:sp>
      <p:grpSp>
        <p:nvGrpSpPr>
          <p:cNvPr id="396" name="Shape 396"/>
          <p:cNvGrpSpPr/>
          <p:nvPr/>
        </p:nvGrpSpPr>
        <p:grpSpPr>
          <a:xfrm>
            <a:off x="4508608" y="2648339"/>
            <a:ext cx="742511" cy="711103"/>
            <a:chOff x="4508608" y="2648339"/>
            <a:chExt cx="742511" cy="711103"/>
          </a:xfrm>
        </p:grpSpPr>
        <p:sp>
          <p:nvSpPr>
            <p:cNvPr id="397" name="Shape 397"/>
            <p:cNvSpPr/>
            <p:nvPr/>
          </p:nvSpPr>
          <p:spPr>
            <a:xfrm>
              <a:off x="4600796" y="2648339"/>
              <a:ext cx="516155" cy="516155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xboxresource.com/images/icon_friends.png" id="398" name="Shape 39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637196" y="2682175"/>
              <a:ext cx="432545" cy="4325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Shape 399"/>
            <p:cNvSpPr txBox="1"/>
            <p:nvPr/>
          </p:nvSpPr>
          <p:spPr>
            <a:xfrm>
              <a:off x="4508608" y="3113221"/>
              <a:ext cx="742511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즐겨 찾기</a:t>
              </a:r>
            </a:p>
          </p:txBody>
        </p:sp>
      </p:grpSp>
      <p:grpSp>
        <p:nvGrpSpPr>
          <p:cNvPr id="400" name="Shape 400"/>
          <p:cNvGrpSpPr/>
          <p:nvPr/>
        </p:nvGrpSpPr>
        <p:grpSpPr>
          <a:xfrm>
            <a:off x="4791230" y="3370921"/>
            <a:ext cx="742511" cy="760779"/>
            <a:chOff x="4791230" y="3370921"/>
            <a:chExt cx="742511" cy="760779"/>
          </a:xfrm>
        </p:grpSpPr>
        <p:grpSp>
          <p:nvGrpSpPr>
            <p:cNvPr id="401" name="Shape 401"/>
            <p:cNvGrpSpPr/>
            <p:nvPr/>
          </p:nvGrpSpPr>
          <p:grpSpPr>
            <a:xfrm>
              <a:off x="4893871" y="3370921"/>
              <a:ext cx="516155" cy="516155"/>
              <a:chOff x="4893871" y="3370921"/>
              <a:chExt cx="516155" cy="516155"/>
            </a:xfrm>
          </p:grpSpPr>
          <p:sp>
            <p:nvSpPr>
              <p:cNvPr id="402" name="Shape 402"/>
              <p:cNvSpPr/>
              <p:nvPr/>
            </p:nvSpPr>
            <p:spPr>
              <a:xfrm>
                <a:off x="4893871" y="3370921"/>
                <a:ext cx="516155" cy="51615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http://2.bp.blogspot.com/-f-WgXlonKRQ/VJrW2abMpmI/AAAAAAAAAwg/Y--DPLpf8zo/s1600/Old-paper-scroll-and-feather.png" id="403" name="Shape 40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 flipH="1">
                <a:off x="4972624" y="3461575"/>
                <a:ext cx="330247" cy="33685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799" rotWithShape="0" algn="tl" dir="2700000" dist="38100">
                  <a:srgbClr val="000000">
                    <a:alpha val="40000"/>
                  </a:srgbClr>
                </a:outerShdw>
              </a:effectLst>
            </p:spPr>
          </p:pic>
        </p:grpSp>
        <p:sp>
          <p:nvSpPr>
            <p:cNvPr id="404" name="Shape 404"/>
            <p:cNvSpPr txBox="1"/>
            <p:nvPr/>
          </p:nvSpPr>
          <p:spPr>
            <a:xfrm>
              <a:off x="4791230" y="3885480"/>
              <a:ext cx="742511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별명 수정</a:t>
              </a:r>
            </a:p>
          </p:txBody>
        </p:sp>
      </p:grpSp>
      <p:grpSp>
        <p:nvGrpSpPr>
          <p:cNvPr id="405" name="Shape 405"/>
          <p:cNvGrpSpPr/>
          <p:nvPr/>
        </p:nvGrpSpPr>
        <p:grpSpPr>
          <a:xfrm>
            <a:off x="5542717" y="3734103"/>
            <a:ext cx="998991" cy="768806"/>
            <a:chOff x="5542717" y="3734103"/>
            <a:chExt cx="998991" cy="768806"/>
          </a:xfrm>
        </p:grpSpPr>
        <p:sp>
          <p:nvSpPr>
            <p:cNvPr id="406" name="Shape 406"/>
            <p:cNvSpPr/>
            <p:nvPr/>
          </p:nvSpPr>
          <p:spPr>
            <a:xfrm>
              <a:off x="5776189" y="3734103"/>
              <a:ext cx="516155" cy="516155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s://d30y9cdsu7xlg0.cloudfront.net/png/253267-200.png" id="407" name="Shape 40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91391" y="3750969"/>
              <a:ext cx="501645" cy="501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Shape 408"/>
            <p:cNvSpPr txBox="1"/>
            <p:nvPr/>
          </p:nvSpPr>
          <p:spPr>
            <a:xfrm>
              <a:off x="5542717" y="4256689"/>
              <a:ext cx="998991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영주 상세정보</a:t>
              </a:r>
            </a:p>
          </p:txBody>
        </p:sp>
      </p:grpSp>
      <p:grpSp>
        <p:nvGrpSpPr>
          <p:cNvPr id="409" name="Shape 409"/>
          <p:cNvGrpSpPr/>
          <p:nvPr/>
        </p:nvGrpSpPr>
        <p:grpSpPr>
          <a:xfrm>
            <a:off x="7005043" y="2629678"/>
            <a:ext cx="742511" cy="729528"/>
            <a:chOff x="7005043" y="2629678"/>
            <a:chExt cx="742511" cy="729528"/>
          </a:xfrm>
        </p:grpSpPr>
        <p:sp>
          <p:nvSpPr>
            <p:cNvPr id="410" name="Shape 410"/>
            <p:cNvSpPr/>
            <p:nvPr/>
          </p:nvSpPr>
          <p:spPr>
            <a:xfrm>
              <a:off x="7113346" y="2629678"/>
              <a:ext cx="516155" cy="516155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xboxresource.com/images/icon_friends.png" id="411" name="Shape 41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163931" y="2680675"/>
              <a:ext cx="432545" cy="4325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Shape 412"/>
            <p:cNvSpPr txBox="1"/>
            <p:nvPr/>
          </p:nvSpPr>
          <p:spPr>
            <a:xfrm>
              <a:off x="7005043" y="3112985"/>
              <a:ext cx="742511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친구 삭제</a:t>
              </a:r>
            </a:p>
          </p:txBody>
        </p:sp>
      </p:grpSp>
      <p:grpSp>
        <p:nvGrpSpPr>
          <p:cNvPr id="413" name="Shape 413"/>
          <p:cNvGrpSpPr/>
          <p:nvPr/>
        </p:nvGrpSpPr>
        <p:grpSpPr>
          <a:xfrm>
            <a:off x="6774145" y="3371360"/>
            <a:ext cx="742511" cy="767291"/>
            <a:chOff x="6774145" y="3371360"/>
            <a:chExt cx="742511" cy="767291"/>
          </a:xfrm>
        </p:grpSpPr>
        <p:grpSp>
          <p:nvGrpSpPr>
            <p:cNvPr id="414" name="Shape 414"/>
            <p:cNvGrpSpPr/>
            <p:nvPr/>
          </p:nvGrpSpPr>
          <p:grpSpPr>
            <a:xfrm>
              <a:off x="6897427" y="3371360"/>
              <a:ext cx="516155" cy="516155"/>
              <a:chOff x="6897427" y="3371360"/>
              <a:chExt cx="516155" cy="516155"/>
            </a:xfrm>
          </p:grpSpPr>
          <p:sp>
            <p:nvSpPr>
              <p:cNvPr id="415" name="Shape 415"/>
              <p:cNvSpPr/>
              <p:nvPr/>
            </p:nvSpPr>
            <p:spPr>
              <a:xfrm>
                <a:off x="6897427" y="3371360"/>
                <a:ext cx="516155" cy="51615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http://files.softicons.com/download/holidays-icons/gift-ii-icons-by-miniartx/png/256/gift_box.png" id="416" name="Shape 416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937099" y="3425403"/>
                <a:ext cx="438567" cy="4385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17" name="Shape 417"/>
            <p:cNvSpPr txBox="1"/>
            <p:nvPr/>
          </p:nvSpPr>
          <p:spPr>
            <a:xfrm>
              <a:off x="6774145" y="3892430"/>
              <a:ext cx="742511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봉랍 편지</a:t>
              </a:r>
            </a:p>
          </p:txBody>
        </p:sp>
      </p:grpSp>
      <p:sp>
        <p:nvSpPr>
          <p:cNvPr id="418" name="Shape 418"/>
          <p:cNvSpPr/>
          <p:nvPr/>
        </p:nvSpPr>
        <p:spPr>
          <a:xfrm>
            <a:off x="4882075" y="2900875"/>
            <a:ext cx="198999" cy="198999"/>
          </a:xfrm>
          <a:prstGeom prst="star5">
            <a:avLst>
              <a:gd fmla="val 21925" name="adj"/>
              <a:gd fmla="val 105146" name="hf"/>
              <a:gd fmla="val 110557" name="vf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Shape 419"/>
          <p:cNvSpPr txBox="1"/>
          <p:nvPr/>
        </p:nvSpPr>
        <p:spPr>
          <a:xfrm>
            <a:off x="690464" y="289248"/>
            <a:ext cx="15969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항구(소셜) UI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1013629" y="667910"/>
            <a:ext cx="3253569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관리_친구 상세 정보 메뉴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즐겨 찾기 되어 있지 않은 친구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즐겨 찾기 설정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별명 수정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영웅 상세 정보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삭제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봉랍 편지</a:t>
            </a:r>
          </a:p>
        </p:txBody>
      </p:sp>
      <p:sp>
        <p:nvSpPr>
          <p:cNvPr id="421" name="Shape 421"/>
          <p:cNvSpPr/>
          <p:nvPr/>
        </p:nvSpPr>
        <p:spPr>
          <a:xfrm>
            <a:off x="8304800" y="435139"/>
            <a:ext cx="159982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설정된 별명 표시</a:t>
            </a:r>
          </a:p>
        </p:txBody>
      </p:sp>
      <p:cxnSp>
        <p:nvCxnSpPr>
          <p:cNvPr id="422" name="Shape 422"/>
          <p:cNvCxnSpPr>
            <a:stCxn id="421" idx="1"/>
          </p:cNvCxnSpPr>
          <p:nvPr/>
        </p:nvCxnSpPr>
        <p:spPr>
          <a:xfrm flipH="1">
            <a:off x="6156500" y="640069"/>
            <a:ext cx="2148300" cy="7761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23" name="Shape 423"/>
          <p:cNvSpPr/>
          <p:nvPr/>
        </p:nvSpPr>
        <p:spPr>
          <a:xfrm>
            <a:off x="8304800" y="1387423"/>
            <a:ext cx="1832908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유저 닉네임 표시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(연맹)닉네임 #소속 국가</a:t>
            </a:r>
          </a:p>
        </p:txBody>
      </p:sp>
      <p:cxnSp>
        <p:nvCxnSpPr>
          <p:cNvPr id="424" name="Shape 424"/>
          <p:cNvCxnSpPr>
            <a:stCxn id="423" idx="1"/>
          </p:cNvCxnSpPr>
          <p:nvPr/>
        </p:nvCxnSpPr>
        <p:spPr>
          <a:xfrm flipH="1">
            <a:off x="6877100" y="1592352"/>
            <a:ext cx="1427700" cy="107099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25" name="Shape 425"/>
          <p:cNvSpPr/>
          <p:nvPr/>
        </p:nvSpPr>
        <p:spPr>
          <a:xfrm>
            <a:off x="8304799" y="1959236"/>
            <a:ext cx="1832908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유저 영주 이미지</a:t>
            </a:r>
          </a:p>
        </p:txBody>
      </p:sp>
      <p:cxnSp>
        <p:nvCxnSpPr>
          <p:cNvPr id="426" name="Shape 426"/>
          <p:cNvCxnSpPr>
            <a:stCxn id="425" idx="1"/>
          </p:cNvCxnSpPr>
          <p:nvPr/>
        </p:nvCxnSpPr>
        <p:spPr>
          <a:xfrm flipH="1">
            <a:off x="6638899" y="2164166"/>
            <a:ext cx="1665900" cy="2049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27" name="Shape 427"/>
          <p:cNvSpPr/>
          <p:nvPr/>
        </p:nvSpPr>
        <p:spPr>
          <a:xfrm>
            <a:off x="8285550" y="2662769"/>
            <a:ext cx="159982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 삭제 기능 버튼</a:t>
            </a:r>
          </a:p>
        </p:txBody>
      </p:sp>
      <p:cxnSp>
        <p:nvCxnSpPr>
          <p:cNvPr id="428" name="Shape 428"/>
          <p:cNvCxnSpPr>
            <a:stCxn id="427" idx="1"/>
            <a:endCxn id="410" idx="6"/>
          </p:cNvCxnSpPr>
          <p:nvPr/>
        </p:nvCxnSpPr>
        <p:spPr>
          <a:xfrm flipH="1">
            <a:off x="7629450" y="2867699"/>
            <a:ext cx="656100" cy="201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29" name="Shape 429"/>
          <p:cNvSpPr/>
          <p:nvPr/>
        </p:nvSpPr>
        <p:spPr>
          <a:xfrm>
            <a:off x="8276385" y="3328969"/>
            <a:ext cx="159982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봉랍 편지 기능 버튼</a:t>
            </a:r>
          </a:p>
        </p:txBody>
      </p:sp>
      <p:cxnSp>
        <p:nvCxnSpPr>
          <p:cNvPr id="430" name="Shape 430"/>
          <p:cNvCxnSpPr>
            <a:stCxn id="429" idx="1"/>
            <a:endCxn id="415" idx="6"/>
          </p:cNvCxnSpPr>
          <p:nvPr/>
        </p:nvCxnSpPr>
        <p:spPr>
          <a:xfrm flipH="1">
            <a:off x="7413585" y="3533899"/>
            <a:ext cx="862800" cy="954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31" name="Shape 431"/>
          <p:cNvSpPr/>
          <p:nvPr/>
        </p:nvSpPr>
        <p:spPr>
          <a:xfrm>
            <a:off x="8273160" y="3976455"/>
            <a:ext cx="159982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영웅 상세 정보 이동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버튼</a:t>
            </a:r>
          </a:p>
        </p:txBody>
      </p:sp>
      <p:cxnSp>
        <p:nvCxnSpPr>
          <p:cNvPr id="432" name="Shape 432"/>
          <p:cNvCxnSpPr>
            <a:stCxn id="431" idx="1"/>
          </p:cNvCxnSpPr>
          <p:nvPr/>
        </p:nvCxnSpPr>
        <p:spPr>
          <a:xfrm rot="10800000">
            <a:off x="6261660" y="4122584"/>
            <a:ext cx="2011500" cy="588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33" name="Shape 433"/>
          <p:cNvSpPr/>
          <p:nvPr/>
        </p:nvSpPr>
        <p:spPr>
          <a:xfrm>
            <a:off x="2444330" y="4169289"/>
            <a:ext cx="159982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즐겨 찾기 설정 기능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버튼</a:t>
            </a:r>
          </a:p>
        </p:txBody>
      </p:sp>
      <p:cxnSp>
        <p:nvCxnSpPr>
          <p:cNvPr id="434" name="Shape 434"/>
          <p:cNvCxnSpPr>
            <a:stCxn id="433" idx="0"/>
            <a:endCxn id="398" idx="1"/>
          </p:cNvCxnSpPr>
          <p:nvPr/>
        </p:nvCxnSpPr>
        <p:spPr>
          <a:xfrm flipH="1" rot="10800000">
            <a:off x="3244240" y="2898489"/>
            <a:ext cx="1392900" cy="12708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35" name="Shape 435"/>
          <p:cNvSpPr/>
          <p:nvPr/>
        </p:nvSpPr>
        <p:spPr>
          <a:xfrm>
            <a:off x="4355114" y="5065328"/>
            <a:ext cx="159982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친구의 별명 설정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수정 기능 버튼</a:t>
            </a:r>
          </a:p>
        </p:txBody>
      </p:sp>
      <p:cxnSp>
        <p:nvCxnSpPr>
          <p:cNvPr id="436" name="Shape 436"/>
          <p:cNvCxnSpPr>
            <a:stCxn id="435" idx="0"/>
            <a:endCxn id="404" idx="2"/>
          </p:cNvCxnSpPr>
          <p:nvPr/>
        </p:nvCxnSpPr>
        <p:spPr>
          <a:xfrm flipH="1" rot="10800000">
            <a:off x="5155024" y="4131728"/>
            <a:ext cx="7500" cy="9336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37" name="Shape 437"/>
          <p:cNvSpPr/>
          <p:nvPr/>
        </p:nvSpPr>
        <p:spPr>
          <a:xfrm>
            <a:off x="176317" y="4041028"/>
            <a:ext cx="1945669" cy="660083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해당 유저를 즐겨 찾기 친구로 설정하고 즐겨 찾기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 목록으로 이동 시킴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※원 소속 목록에서 제거</a:t>
            </a:r>
          </a:p>
        </p:txBody>
      </p:sp>
      <p:cxnSp>
        <p:nvCxnSpPr>
          <p:cNvPr id="438" name="Shape 438"/>
          <p:cNvCxnSpPr>
            <a:stCxn id="437" idx="3"/>
            <a:endCxn id="433" idx="1"/>
          </p:cNvCxnSpPr>
          <p:nvPr/>
        </p:nvCxnSpPr>
        <p:spPr>
          <a:xfrm>
            <a:off x="2121986" y="4371070"/>
            <a:ext cx="322200" cy="30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439" name="Shape 439"/>
          <p:cNvGrpSpPr/>
          <p:nvPr/>
        </p:nvGrpSpPr>
        <p:grpSpPr>
          <a:xfrm>
            <a:off x="2059940" y="2918661"/>
            <a:ext cx="624547" cy="624547"/>
            <a:chOff x="1945640" y="2766261"/>
            <a:chExt cx="624547" cy="624547"/>
          </a:xfrm>
        </p:grpSpPr>
        <p:sp>
          <p:nvSpPr>
            <p:cNvPr id="440" name="Shape 440"/>
            <p:cNvSpPr/>
            <p:nvPr/>
          </p:nvSpPr>
          <p:spPr>
            <a:xfrm>
              <a:off x="1945640" y="2766261"/>
              <a:ext cx="624547" cy="624547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1" name="Shape 441"/>
            <p:cNvPicPr preferRelativeResize="0"/>
            <p:nvPr/>
          </p:nvPicPr>
          <p:blipFill rotWithShape="1">
            <a:blip r:embed="rId3">
              <a:alphaModFix/>
            </a:blip>
            <a:srcRect b="79645" l="37712" r="34152" t="720"/>
            <a:stretch/>
          </p:blipFill>
          <p:spPr>
            <a:xfrm>
              <a:off x="1969041" y="2807223"/>
              <a:ext cx="580889" cy="573476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442" name="Shape 442"/>
          <p:cNvSpPr/>
          <p:nvPr/>
        </p:nvSpPr>
        <p:spPr>
          <a:xfrm>
            <a:off x="1641058" y="3067223"/>
            <a:ext cx="368727" cy="35818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Shape 443"/>
          <p:cNvSpPr txBox="1"/>
          <p:nvPr/>
        </p:nvSpPr>
        <p:spPr>
          <a:xfrm>
            <a:off x="277019" y="2951292"/>
            <a:ext cx="142058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프로필 사진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터치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Shape 448"/>
          <p:cNvGrpSpPr/>
          <p:nvPr/>
        </p:nvGrpSpPr>
        <p:grpSpPr>
          <a:xfrm>
            <a:off x="4342532" y="311728"/>
            <a:ext cx="3515354" cy="6236454"/>
            <a:chOff x="4342532" y="311728"/>
            <a:chExt cx="3515354" cy="6236454"/>
          </a:xfrm>
        </p:grpSpPr>
        <p:grpSp>
          <p:nvGrpSpPr>
            <p:cNvPr id="449" name="Shape 449"/>
            <p:cNvGrpSpPr/>
            <p:nvPr/>
          </p:nvGrpSpPr>
          <p:grpSpPr>
            <a:xfrm>
              <a:off x="4342532" y="311728"/>
              <a:ext cx="3515354" cy="6236454"/>
              <a:chOff x="4342532" y="311728"/>
              <a:chExt cx="3515354" cy="6236454"/>
            </a:xfrm>
          </p:grpSpPr>
          <p:sp>
            <p:nvSpPr>
              <p:cNvPr id="450" name="Shape 450"/>
              <p:cNvSpPr/>
              <p:nvPr/>
            </p:nvSpPr>
            <p:spPr>
              <a:xfrm>
                <a:off x="4342532" y="311728"/>
                <a:ext cx="3506932" cy="6234545"/>
              </a:xfrm>
              <a:prstGeom prst="rect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Shape 451"/>
              <p:cNvSpPr/>
              <p:nvPr/>
            </p:nvSpPr>
            <p:spPr>
              <a:xfrm>
                <a:off x="4342532" y="311728"/>
                <a:ext cx="3506932" cy="402647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친구</a:t>
                </a:r>
              </a:p>
            </p:txBody>
          </p:sp>
          <p:sp>
            <p:nvSpPr>
              <p:cNvPr id="452" name="Shape 452"/>
              <p:cNvSpPr/>
              <p:nvPr/>
            </p:nvSpPr>
            <p:spPr>
              <a:xfrm>
                <a:off x="4342532" y="6143626"/>
                <a:ext cx="3506932" cy="402647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Shape 453"/>
              <p:cNvSpPr/>
              <p:nvPr/>
            </p:nvSpPr>
            <p:spPr>
              <a:xfrm>
                <a:off x="4417032" y="749916"/>
                <a:ext cx="1665076" cy="338492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친구 목록</a:t>
                </a:r>
              </a:p>
            </p:txBody>
          </p:sp>
          <p:sp>
            <p:nvSpPr>
              <p:cNvPr id="454" name="Shape 454"/>
              <p:cNvSpPr/>
              <p:nvPr/>
            </p:nvSpPr>
            <p:spPr>
              <a:xfrm>
                <a:off x="6141058" y="749914"/>
                <a:ext cx="1665076" cy="338492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친구 신청</a:t>
                </a:r>
              </a:p>
            </p:txBody>
          </p:sp>
          <p:grpSp>
            <p:nvGrpSpPr>
              <p:cNvPr id="455" name="Shape 455"/>
              <p:cNvGrpSpPr/>
              <p:nvPr/>
            </p:nvGrpSpPr>
            <p:grpSpPr>
              <a:xfrm>
                <a:off x="4417032" y="2404395"/>
                <a:ext cx="3433657" cy="246220"/>
                <a:chOff x="4417032" y="1156620"/>
                <a:chExt cx="3433657" cy="246220"/>
              </a:xfrm>
            </p:grpSpPr>
            <p:sp>
              <p:nvSpPr>
                <p:cNvPr id="456" name="Shape 456"/>
                <p:cNvSpPr/>
                <p:nvPr/>
              </p:nvSpPr>
              <p:spPr>
                <a:xfrm>
                  <a:off x="4417032" y="1169766"/>
                  <a:ext cx="3389103" cy="187942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ko-KR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게임 친구</a:t>
                  </a:r>
                </a:p>
              </p:txBody>
            </p:sp>
            <p:sp>
              <p:nvSpPr>
                <p:cNvPr id="457" name="Shape 457"/>
                <p:cNvSpPr txBox="1"/>
                <p:nvPr/>
              </p:nvSpPr>
              <p:spPr>
                <a:xfrm>
                  <a:off x="7592286" y="1156620"/>
                  <a:ext cx="258403" cy="246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</a:p>
              </p:txBody>
            </p:sp>
          </p:grpSp>
          <p:grpSp>
            <p:nvGrpSpPr>
              <p:cNvPr id="458" name="Shape 458"/>
              <p:cNvGrpSpPr/>
              <p:nvPr/>
            </p:nvGrpSpPr>
            <p:grpSpPr>
              <a:xfrm>
                <a:off x="4393855" y="4402365"/>
                <a:ext cx="3433657" cy="246220"/>
                <a:chOff x="4417032" y="1156620"/>
                <a:chExt cx="3433657" cy="246220"/>
              </a:xfrm>
            </p:grpSpPr>
            <p:sp>
              <p:nvSpPr>
                <p:cNvPr id="459" name="Shape 459"/>
                <p:cNvSpPr/>
                <p:nvPr/>
              </p:nvSpPr>
              <p:spPr>
                <a:xfrm>
                  <a:off x="4417032" y="1169766"/>
                  <a:ext cx="3389103" cy="187942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ko-KR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Facebook 친구</a:t>
                  </a:r>
                </a:p>
              </p:txBody>
            </p:sp>
            <p:sp>
              <p:nvSpPr>
                <p:cNvPr id="460" name="Shape 460"/>
                <p:cNvSpPr txBox="1"/>
                <p:nvPr/>
              </p:nvSpPr>
              <p:spPr>
                <a:xfrm>
                  <a:off x="7592286" y="1156620"/>
                  <a:ext cx="258403" cy="246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</a:p>
              </p:txBody>
            </p:sp>
          </p:grpSp>
          <p:grpSp>
            <p:nvGrpSpPr>
              <p:cNvPr id="461" name="Shape 461"/>
              <p:cNvGrpSpPr/>
              <p:nvPr/>
            </p:nvGrpSpPr>
            <p:grpSpPr>
              <a:xfrm>
                <a:off x="4537183" y="2699919"/>
                <a:ext cx="3174779" cy="738664"/>
                <a:chOff x="4537183" y="1452144"/>
                <a:chExt cx="3174779" cy="738664"/>
              </a:xfrm>
            </p:grpSpPr>
            <p:grpSp>
              <p:nvGrpSpPr>
                <p:cNvPr id="462" name="Shape 462"/>
                <p:cNvGrpSpPr/>
                <p:nvPr/>
              </p:nvGrpSpPr>
              <p:grpSpPr>
                <a:xfrm>
                  <a:off x="4537183" y="1452144"/>
                  <a:ext cx="3174779" cy="738664"/>
                  <a:chOff x="4508608" y="1423569"/>
                  <a:chExt cx="3174779" cy="738664"/>
                </a:xfrm>
              </p:grpSpPr>
              <p:sp>
                <p:nvSpPr>
                  <p:cNvPr id="463" name="Shape 463"/>
                  <p:cNvSpPr/>
                  <p:nvPr/>
                </p:nvSpPr>
                <p:spPr>
                  <a:xfrm>
                    <a:off x="4513273" y="1505941"/>
                    <a:ext cx="581516" cy="581516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464" name="Shape 464"/>
                  <p:cNvCxnSpPr/>
                  <p:nvPr/>
                </p:nvCxnSpPr>
                <p:spPr>
                  <a:xfrm>
                    <a:off x="4508608" y="2162175"/>
                    <a:ext cx="3174779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465" name="Shape 465"/>
                  <p:cNvSpPr txBox="1"/>
                  <p:nvPr/>
                </p:nvSpPr>
                <p:spPr>
                  <a:xfrm>
                    <a:off x="5094791" y="1423569"/>
                    <a:ext cx="2481770" cy="7386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(CLE)러쎌방구 #1313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C55A1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캐슬레벨 7Lv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ko-KR" sz="1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이미 친구 입니다. 대화를 시작해보세요!</a:t>
                    </a:r>
                  </a:p>
                </p:txBody>
              </p:sp>
            </p:grpSp>
            <p:pic>
              <p:nvPicPr>
                <p:cNvPr id="466" name="Shape 46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79645" l="37712" r="34152" t="720"/>
                <a:stretch/>
              </p:blipFill>
              <p:spPr>
                <a:xfrm>
                  <a:off x="4542494" y="1539658"/>
                  <a:ext cx="580889" cy="573476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67" name="Shape 467"/>
              <p:cNvGrpSpPr/>
              <p:nvPr/>
            </p:nvGrpSpPr>
            <p:grpSpPr>
              <a:xfrm>
                <a:off x="4508608" y="4690670"/>
                <a:ext cx="3174779" cy="969495"/>
                <a:chOff x="4508608" y="3442895"/>
                <a:chExt cx="3174779" cy="969495"/>
              </a:xfrm>
            </p:grpSpPr>
            <p:grpSp>
              <p:nvGrpSpPr>
                <p:cNvPr id="468" name="Shape 468"/>
                <p:cNvGrpSpPr/>
                <p:nvPr/>
              </p:nvGrpSpPr>
              <p:grpSpPr>
                <a:xfrm>
                  <a:off x="4508608" y="3442895"/>
                  <a:ext cx="3174779" cy="969495"/>
                  <a:chOff x="4508608" y="1423569"/>
                  <a:chExt cx="3174779" cy="969495"/>
                </a:xfrm>
              </p:grpSpPr>
              <p:sp>
                <p:nvSpPr>
                  <p:cNvPr id="469" name="Shape 469"/>
                  <p:cNvSpPr/>
                  <p:nvPr/>
                </p:nvSpPr>
                <p:spPr>
                  <a:xfrm>
                    <a:off x="4513273" y="1623183"/>
                    <a:ext cx="581516" cy="581516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470" name="Shape 470"/>
                  <p:cNvCxnSpPr/>
                  <p:nvPr/>
                </p:nvCxnSpPr>
                <p:spPr>
                  <a:xfrm>
                    <a:off x="4508608" y="2390775"/>
                    <a:ext cx="3174779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471" name="Shape 471"/>
                  <p:cNvSpPr txBox="1"/>
                  <p:nvPr/>
                </p:nvSpPr>
                <p:spPr>
                  <a:xfrm>
                    <a:off x="5094791" y="1423569"/>
                    <a:ext cx="1479892" cy="9694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점오도아닌점일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C55A1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    </a:t>
                    </a:r>
                    <a:r>
                      <a:rPr b="1" lang="ko-KR" sz="1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KyunghoonJeong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C55A1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캐슬레벨 7Lv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ko-KR" sz="1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기획이 아직도!!!!</a:t>
                    </a:r>
                  </a:p>
                </p:txBody>
              </p:sp>
            </p:grpSp>
            <p:pic>
              <p:nvPicPr>
                <p:cNvPr descr="https://upload.wikimedia.org/wikipedia/commons/thumb/c/c2/F_icon.svg/2000px-F_icon.svg.png" id="472" name="Shape 47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200296" y="3701696"/>
                  <a:ext cx="178506" cy="1785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73" name="Shape 473"/>
              <p:cNvGrpSpPr/>
              <p:nvPr/>
            </p:nvGrpSpPr>
            <p:grpSpPr>
              <a:xfrm>
                <a:off x="4488626" y="1348199"/>
                <a:ext cx="3174779" cy="5199983"/>
                <a:chOff x="4494719" y="4491192"/>
                <a:chExt cx="3174779" cy="5199983"/>
              </a:xfrm>
            </p:grpSpPr>
            <p:grpSp>
              <p:nvGrpSpPr>
                <p:cNvPr id="474" name="Shape 474"/>
                <p:cNvGrpSpPr/>
                <p:nvPr/>
              </p:nvGrpSpPr>
              <p:grpSpPr>
                <a:xfrm>
                  <a:off x="4494719" y="4491192"/>
                  <a:ext cx="3174779" cy="5199983"/>
                  <a:chOff x="4508608" y="3442895"/>
                  <a:chExt cx="3174779" cy="5199983"/>
                </a:xfrm>
              </p:grpSpPr>
              <p:grpSp>
                <p:nvGrpSpPr>
                  <p:cNvPr id="475" name="Shape 475"/>
                  <p:cNvGrpSpPr/>
                  <p:nvPr/>
                </p:nvGrpSpPr>
                <p:grpSpPr>
                  <a:xfrm>
                    <a:off x="4508608" y="3442895"/>
                    <a:ext cx="3174779" cy="5199983"/>
                    <a:chOff x="4508608" y="1423569"/>
                    <a:chExt cx="3174779" cy="5199983"/>
                  </a:xfrm>
                </p:grpSpPr>
                <p:sp>
                  <p:nvSpPr>
                    <p:cNvPr id="476" name="Shape 476"/>
                    <p:cNvSpPr/>
                    <p:nvPr/>
                  </p:nvSpPr>
                  <p:spPr>
                    <a:xfrm>
                      <a:off x="4513273" y="1623183"/>
                      <a:ext cx="581516" cy="581516"/>
                    </a:xfrm>
                    <a:prstGeom prst="roundRect">
                      <a:avLst>
                        <a:gd fmla="val 50000" name="adj"/>
                      </a:avLst>
                    </a:prstGeom>
                    <a:solidFill>
                      <a:schemeClr val="lt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/>
                      <a:headEnd len="med" w="med" type="none"/>
                      <a:tailEnd len="med" w="med" type="none"/>
                    </a:ln>
                  </p:spPr>
                  <p:txBody>
                    <a:bodyPr anchorCtr="0" anchor="ctr" bIns="45700" lIns="91425" rIns="91425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477" name="Shape 477"/>
                    <p:cNvCxnSpPr/>
                    <p:nvPr/>
                  </p:nvCxnSpPr>
                  <p:spPr>
                    <a:xfrm>
                      <a:off x="4508608" y="2390775"/>
                      <a:ext cx="3174779" cy="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miter/>
                      <a:headEnd len="med" w="med" type="none"/>
                      <a:tailEnd len="med" w="med" type="none"/>
                    </a:ln>
                  </p:spPr>
                </p:cxnSp>
                <p:sp>
                  <p:nvSpPr>
                    <p:cNvPr id="478" name="Shape 478"/>
                    <p:cNvSpPr txBox="1"/>
                    <p:nvPr/>
                  </p:nvSpPr>
                  <p:spPr>
                    <a:xfrm>
                      <a:off x="5094791" y="1423569"/>
                      <a:ext cx="1479892" cy="96949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아직은 점오</a:t>
                      </a: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000">
                          <a:solidFill>
                            <a:srgbClr val="C55A1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</a:t>
                      </a:r>
                      <a:r>
                        <a:rPr b="1" lang="ko-KR" sz="1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KyunghoonJeong</a:t>
                      </a: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000">
                          <a:solidFill>
                            <a:srgbClr val="C55A1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캐슬레벨 7Lv</a:t>
                      </a: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기획이 아직도!!!!</a:t>
                      </a:r>
                    </a:p>
                  </p:txBody>
                </p:sp>
                <p:sp>
                  <p:nvSpPr>
                    <p:cNvPr id="479" name="Shape 479"/>
                    <p:cNvSpPr txBox="1"/>
                    <p:nvPr/>
                  </p:nvSpPr>
                  <p:spPr>
                    <a:xfrm>
                      <a:off x="4863926" y="6223442"/>
                      <a:ext cx="2589169" cy="40010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게임 내 친구들과 페이스북 친구들에 대한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정보 확인 및 관리를 할 수 있습니다.</a:t>
                      </a:r>
                    </a:p>
                  </p:txBody>
                </p:sp>
              </p:grpSp>
              <p:pic>
                <p:nvPicPr>
                  <p:cNvPr descr="https://upload.wikimedia.org/wikipedia/commons/thumb/c/c2/F_icon.svg/2000px-F_icon.svg.png" id="480" name="Shape 480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5200296" y="3701696"/>
                    <a:ext cx="178506" cy="17850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descr="http://image.fmkorea.com/files/attach/new/20150208/3655299/62454640/118933876/bee78cc37abc08cdb2c86930c8ed0550.jpg" id="481" name="Shape 48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4514119" y="4706289"/>
                  <a:ext cx="568037" cy="568037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82" name="Shape 482"/>
              <p:cNvGrpSpPr/>
              <p:nvPr/>
            </p:nvGrpSpPr>
            <p:grpSpPr>
              <a:xfrm>
                <a:off x="4532819" y="3527523"/>
                <a:ext cx="3174779" cy="738664"/>
                <a:chOff x="4532819" y="2279748"/>
                <a:chExt cx="3174779" cy="738664"/>
              </a:xfrm>
            </p:grpSpPr>
            <p:grpSp>
              <p:nvGrpSpPr>
                <p:cNvPr id="483" name="Shape 483"/>
                <p:cNvGrpSpPr/>
                <p:nvPr/>
              </p:nvGrpSpPr>
              <p:grpSpPr>
                <a:xfrm>
                  <a:off x="4532819" y="2279748"/>
                  <a:ext cx="3174779" cy="738664"/>
                  <a:chOff x="4508608" y="1423569"/>
                  <a:chExt cx="3174779" cy="738664"/>
                </a:xfrm>
              </p:grpSpPr>
              <p:sp>
                <p:nvSpPr>
                  <p:cNvPr id="484" name="Shape 484"/>
                  <p:cNvSpPr/>
                  <p:nvPr/>
                </p:nvSpPr>
                <p:spPr>
                  <a:xfrm>
                    <a:off x="4513273" y="1505941"/>
                    <a:ext cx="581516" cy="581516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485" name="Shape 485"/>
                  <p:cNvCxnSpPr/>
                  <p:nvPr/>
                </p:nvCxnSpPr>
                <p:spPr>
                  <a:xfrm>
                    <a:off x="4508608" y="2162175"/>
                    <a:ext cx="3174779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486" name="Shape 486"/>
                  <p:cNvSpPr txBox="1"/>
                  <p:nvPr/>
                </p:nvSpPr>
                <p:spPr>
                  <a:xfrm>
                    <a:off x="5094791" y="1423569"/>
                    <a:ext cx="2481770" cy="7386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(CLE)러쎌방구 #1313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C55A1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캐슬레벨 7Lv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ko-KR" sz="1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이미 친구 입니다. 대화를 시작해보세요!</a:t>
                    </a:r>
                  </a:p>
                </p:txBody>
              </p:sp>
            </p:grpSp>
            <p:pic>
              <p:nvPicPr>
                <p:cNvPr descr="http://image.fmkorea.com/files/attach/new/20150208/3655299/62454640/118933876/bee78cc37abc08cdb2c86930c8ed0550.jpg" id="487" name="Shape 487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4544871" y="2372519"/>
                  <a:ext cx="568037" cy="568037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88" name="Shape 488"/>
              <p:cNvGrpSpPr/>
              <p:nvPr/>
            </p:nvGrpSpPr>
            <p:grpSpPr>
              <a:xfrm>
                <a:off x="4424229" y="1145698"/>
                <a:ext cx="3433657" cy="246220"/>
                <a:chOff x="4417032" y="1156620"/>
                <a:chExt cx="3433657" cy="246220"/>
              </a:xfrm>
            </p:grpSpPr>
            <p:sp>
              <p:nvSpPr>
                <p:cNvPr id="489" name="Shape 489"/>
                <p:cNvSpPr/>
                <p:nvPr/>
              </p:nvSpPr>
              <p:spPr>
                <a:xfrm>
                  <a:off x="4417032" y="1169766"/>
                  <a:ext cx="3389103" cy="187942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ko-KR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즐겨 찾기 친구</a:t>
                  </a:r>
                </a:p>
              </p:txBody>
            </p:sp>
            <p:sp>
              <p:nvSpPr>
                <p:cNvPr id="490" name="Shape 490"/>
                <p:cNvSpPr txBox="1"/>
                <p:nvPr/>
              </p:nvSpPr>
              <p:spPr>
                <a:xfrm>
                  <a:off x="7592286" y="1156620"/>
                  <a:ext cx="258403" cy="246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</a:p>
              </p:txBody>
            </p:sp>
          </p:grpSp>
          <p:sp>
            <p:nvSpPr>
              <p:cNvPr id="491" name="Shape 491"/>
              <p:cNvSpPr/>
              <p:nvPr/>
            </p:nvSpPr>
            <p:spPr>
              <a:xfrm>
                <a:off x="4396069" y="6205453"/>
                <a:ext cx="394339" cy="307720"/>
              </a:xfrm>
              <a:prstGeom prst="roundRect">
                <a:avLst>
                  <a:gd fmla="val 0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←</a:t>
                </a:r>
              </a:p>
            </p:txBody>
          </p:sp>
        </p:grpSp>
        <p:pic>
          <p:nvPicPr>
            <p:cNvPr descr="http://img.humormonster.kr/img_data/img_ori/1452056845559KJNCVUUT.jpg" id="492" name="Shape 49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36630" y="4918637"/>
              <a:ext cx="540000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493" name="Shape 493"/>
          <p:cNvSpPr/>
          <p:nvPr/>
        </p:nvSpPr>
        <p:spPr>
          <a:xfrm>
            <a:off x="4342532" y="309817"/>
            <a:ext cx="3506932" cy="6236454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Shape 494"/>
          <p:cNvPicPr preferRelativeResize="0"/>
          <p:nvPr/>
        </p:nvPicPr>
        <p:blipFill rotWithShape="1">
          <a:blip r:embed="rId7">
            <a:alphaModFix/>
          </a:blip>
          <a:srcRect b="34708" l="0" r="0" t="0"/>
          <a:stretch/>
        </p:blipFill>
        <p:spPr>
          <a:xfrm>
            <a:off x="5080701" y="1858424"/>
            <a:ext cx="1869032" cy="172635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 txBox="1"/>
          <p:nvPr/>
        </p:nvSpPr>
        <p:spPr>
          <a:xfrm>
            <a:off x="5156114" y="1363021"/>
            <a:ext cx="1829347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아직도!!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(CLE)러쎌빙구스 #1313</a:t>
            </a:r>
          </a:p>
        </p:txBody>
      </p:sp>
      <p:grpSp>
        <p:nvGrpSpPr>
          <p:cNvPr id="496" name="Shape 496"/>
          <p:cNvGrpSpPr/>
          <p:nvPr/>
        </p:nvGrpSpPr>
        <p:grpSpPr>
          <a:xfrm>
            <a:off x="4357926" y="2648339"/>
            <a:ext cx="1043877" cy="711103"/>
            <a:chOff x="4357926" y="2648339"/>
            <a:chExt cx="1043877" cy="711103"/>
          </a:xfrm>
        </p:grpSpPr>
        <p:sp>
          <p:nvSpPr>
            <p:cNvPr id="497" name="Shape 497"/>
            <p:cNvSpPr/>
            <p:nvPr/>
          </p:nvSpPr>
          <p:spPr>
            <a:xfrm>
              <a:off x="4600796" y="2648339"/>
              <a:ext cx="516155" cy="516155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xboxresource.com/images/icon_friends.png" id="498" name="Shape 49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637196" y="2682175"/>
              <a:ext cx="432545" cy="4325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9" name="Shape 499"/>
            <p:cNvSpPr txBox="1"/>
            <p:nvPr/>
          </p:nvSpPr>
          <p:spPr>
            <a:xfrm>
              <a:off x="4357926" y="3113221"/>
              <a:ext cx="104387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즐겨 찾기 취소</a:t>
              </a:r>
            </a:p>
          </p:txBody>
        </p:sp>
      </p:grpSp>
      <p:grpSp>
        <p:nvGrpSpPr>
          <p:cNvPr id="500" name="Shape 500"/>
          <p:cNvGrpSpPr/>
          <p:nvPr/>
        </p:nvGrpSpPr>
        <p:grpSpPr>
          <a:xfrm>
            <a:off x="4791230" y="3370921"/>
            <a:ext cx="742511" cy="760779"/>
            <a:chOff x="4791230" y="3370921"/>
            <a:chExt cx="742511" cy="760779"/>
          </a:xfrm>
        </p:grpSpPr>
        <p:grpSp>
          <p:nvGrpSpPr>
            <p:cNvPr id="501" name="Shape 501"/>
            <p:cNvGrpSpPr/>
            <p:nvPr/>
          </p:nvGrpSpPr>
          <p:grpSpPr>
            <a:xfrm>
              <a:off x="4893871" y="3370921"/>
              <a:ext cx="516155" cy="516155"/>
              <a:chOff x="4893871" y="3370921"/>
              <a:chExt cx="516155" cy="516155"/>
            </a:xfrm>
          </p:grpSpPr>
          <p:sp>
            <p:nvSpPr>
              <p:cNvPr id="502" name="Shape 502"/>
              <p:cNvSpPr/>
              <p:nvPr/>
            </p:nvSpPr>
            <p:spPr>
              <a:xfrm>
                <a:off x="4893871" y="3370921"/>
                <a:ext cx="516155" cy="51615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http://2.bp.blogspot.com/-f-WgXlonKRQ/VJrW2abMpmI/AAAAAAAAAwg/Y--DPLpf8zo/s1600/Old-paper-scroll-and-feather.png" id="503" name="Shape 50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 flipH="1">
                <a:off x="4972624" y="3461575"/>
                <a:ext cx="330247" cy="33685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799" rotWithShape="0" algn="tl" dir="2700000" dist="38100">
                  <a:srgbClr val="000000">
                    <a:alpha val="40000"/>
                  </a:srgbClr>
                </a:outerShdw>
              </a:effectLst>
            </p:spPr>
          </p:pic>
        </p:grpSp>
        <p:sp>
          <p:nvSpPr>
            <p:cNvPr id="504" name="Shape 504"/>
            <p:cNvSpPr txBox="1"/>
            <p:nvPr/>
          </p:nvSpPr>
          <p:spPr>
            <a:xfrm>
              <a:off x="4791230" y="3885480"/>
              <a:ext cx="742511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별명 수정</a:t>
              </a:r>
            </a:p>
          </p:txBody>
        </p:sp>
      </p:grpSp>
      <p:grpSp>
        <p:nvGrpSpPr>
          <p:cNvPr id="505" name="Shape 505"/>
          <p:cNvGrpSpPr/>
          <p:nvPr/>
        </p:nvGrpSpPr>
        <p:grpSpPr>
          <a:xfrm>
            <a:off x="5542717" y="3734103"/>
            <a:ext cx="998991" cy="768806"/>
            <a:chOff x="5542717" y="3734103"/>
            <a:chExt cx="998991" cy="768806"/>
          </a:xfrm>
        </p:grpSpPr>
        <p:sp>
          <p:nvSpPr>
            <p:cNvPr id="506" name="Shape 506"/>
            <p:cNvSpPr/>
            <p:nvPr/>
          </p:nvSpPr>
          <p:spPr>
            <a:xfrm>
              <a:off x="5776189" y="3734103"/>
              <a:ext cx="516155" cy="516155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s://d30y9cdsu7xlg0.cloudfront.net/png/253267-200.png" id="507" name="Shape 50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91391" y="3750969"/>
              <a:ext cx="501645" cy="501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Shape 508"/>
            <p:cNvSpPr txBox="1"/>
            <p:nvPr/>
          </p:nvSpPr>
          <p:spPr>
            <a:xfrm>
              <a:off x="5542717" y="4256689"/>
              <a:ext cx="998991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영주 상세정보</a:t>
              </a:r>
            </a:p>
          </p:txBody>
        </p:sp>
      </p:grpSp>
      <p:grpSp>
        <p:nvGrpSpPr>
          <p:cNvPr id="509" name="Shape 509"/>
          <p:cNvGrpSpPr/>
          <p:nvPr/>
        </p:nvGrpSpPr>
        <p:grpSpPr>
          <a:xfrm>
            <a:off x="6774145" y="3371360"/>
            <a:ext cx="742511" cy="767291"/>
            <a:chOff x="6774145" y="3371360"/>
            <a:chExt cx="742511" cy="767291"/>
          </a:xfrm>
        </p:grpSpPr>
        <p:grpSp>
          <p:nvGrpSpPr>
            <p:cNvPr id="510" name="Shape 510"/>
            <p:cNvGrpSpPr/>
            <p:nvPr/>
          </p:nvGrpSpPr>
          <p:grpSpPr>
            <a:xfrm>
              <a:off x="6897427" y="3371360"/>
              <a:ext cx="516155" cy="516155"/>
              <a:chOff x="6897427" y="3371360"/>
              <a:chExt cx="516155" cy="516155"/>
            </a:xfrm>
          </p:grpSpPr>
          <p:sp>
            <p:nvSpPr>
              <p:cNvPr id="511" name="Shape 511"/>
              <p:cNvSpPr/>
              <p:nvPr/>
            </p:nvSpPr>
            <p:spPr>
              <a:xfrm>
                <a:off x="6897427" y="3371360"/>
                <a:ext cx="516155" cy="51615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http://files.softicons.com/download/holidays-icons/gift-ii-icons-by-miniartx/png/256/gift_box.png" id="512" name="Shape 512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937099" y="3425403"/>
                <a:ext cx="438567" cy="4385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13" name="Shape 513"/>
            <p:cNvSpPr txBox="1"/>
            <p:nvPr/>
          </p:nvSpPr>
          <p:spPr>
            <a:xfrm>
              <a:off x="6774145" y="3892430"/>
              <a:ext cx="742511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봉랍 편지</a:t>
              </a:r>
            </a:p>
          </p:txBody>
        </p:sp>
      </p:grpSp>
      <p:sp>
        <p:nvSpPr>
          <p:cNvPr id="514" name="Shape 514"/>
          <p:cNvSpPr/>
          <p:nvPr/>
        </p:nvSpPr>
        <p:spPr>
          <a:xfrm>
            <a:off x="4882075" y="2900875"/>
            <a:ext cx="198999" cy="198999"/>
          </a:xfrm>
          <a:prstGeom prst="star5">
            <a:avLst>
              <a:gd fmla="val 21925" name="adj"/>
              <a:gd fmla="val 105146" name="hf"/>
              <a:gd fmla="val 110557" name="vf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Shape 515"/>
          <p:cNvSpPr txBox="1"/>
          <p:nvPr/>
        </p:nvSpPr>
        <p:spPr>
          <a:xfrm>
            <a:off x="690464" y="289248"/>
            <a:ext cx="15969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항구(소셜) UI</a:t>
            </a:r>
          </a:p>
        </p:txBody>
      </p:sp>
      <p:sp>
        <p:nvSpPr>
          <p:cNvPr id="516" name="Shape 516"/>
          <p:cNvSpPr txBox="1"/>
          <p:nvPr/>
        </p:nvSpPr>
        <p:spPr>
          <a:xfrm>
            <a:off x="1013629" y="667910"/>
            <a:ext cx="325356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관리_친구 상세 정보 메뉴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즐겨 찾기 되어 있는 친구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즐겨 찾기 해제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 외 동일</a:t>
            </a:r>
          </a:p>
        </p:txBody>
      </p:sp>
      <p:sp>
        <p:nvSpPr>
          <p:cNvPr id="517" name="Shape 517"/>
          <p:cNvSpPr/>
          <p:nvPr/>
        </p:nvSpPr>
        <p:spPr>
          <a:xfrm>
            <a:off x="2311885" y="3138068"/>
            <a:ext cx="159982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즐겨 찾기 설정 기능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버튼</a:t>
            </a:r>
          </a:p>
        </p:txBody>
      </p:sp>
      <p:cxnSp>
        <p:nvCxnSpPr>
          <p:cNvPr id="518" name="Shape 518"/>
          <p:cNvCxnSpPr>
            <a:stCxn id="517" idx="3"/>
            <a:endCxn id="497" idx="2"/>
          </p:cNvCxnSpPr>
          <p:nvPr/>
        </p:nvCxnSpPr>
        <p:spPr>
          <a:xfrm flipH="1" rot="10800000">
            <a:off x="3911706" y="2906498"/>
            <a:ext cx="689100" cy="4365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19" name="Shape 519"/>
          <p:cNvSpPr/>
          <p:nvPr/>
        </p:nvSpPr>
        <p:spPr>
          <a:xfrm>
            <a:off x="2097666" y="3852269"/>
            <a:ext cx="2024671" cy="726091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해당 친구의 즐겨 찾기 설정을 해제하고 해당 친구의 원 소속 목록으로 이동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※즐겨 찾기 친구 목록에서 제거</a:t>
            </a:r>
          </a:p>
        </p:txBody>
      </p:sp>
      <p:cxnSp>
        <p:nvCxnSpPr>
          <p:cNvPr id="520" name="Shape 520"/>
          <p:cNvCxnSpPr>
            <a:stCxn id="519" idx="0"/>
            <a:endCxn id="517" idx="2"/>
          </p:cNvCxnSpPr>
          <p:nvPr/>
        </p:nvCxnSpPr>
        <p:spPr>
          <a:xfrm flipH="1" rot="10800000">
            <a:off x="3110001" y="3548069"/>
            <a:ext cx="1800" cy="3042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521" name="Shape 521"/>
          <p:cNvGrpSpPr/>
          <p:nvPr/>
        </p:nvGrpSpPr>
        <p:grpSpPr>
          <a:xfrm>
            <a:off x="2953059" y="2180698"/>
            <a:ext cx="624547" cy="624547"/>
            <a:chOff x="1945640" y="2766261"/>
            <a:chExt cx="624547" cy="624547"/>
          </a:xfrm>
        </p:grpSpPr>
        <p:sp>
          <p:nvSpPr>
            <p:cNvPr id="522" name="Shape 522"/>
            <p:cNvSpPr/>
            <p:nvPr/>
          </p:nvSpPr>
          <p:spPr>
            <a:xfrm>
              <a:off x="1945640" y="2766261"/>
              <a:ext cx="624547" cy="624547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3" name="Shape 523"/>
            <p:cNvPicPr preferRelativeResize="0"/>
            <p:nvPr/>
          </p:nvPicPr>
          <p:blipFill rotWithShape="1">
            <a:blip r:embed="rId3">
              <a:alphaModFix/>
            </a:blip>
            <a:srcRect b="79645" l="37712" r="34152" t="720"/>
            <a:stretch/>
          </p:blipFill>
          <p:spPr>
            <a:xfrm>
              <a:off x="1969041" y="2807223"/>
              <a:ext cx="580889" cy="573476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524" name="Shape 524"/>
          <p:cNvSpPr/>
          <p:nvPr/>
        </p:nvSpPr>
        <p:spPr>
          <a:xfrm>
            <a:off x="2534176" y="2329259"/>
            <a:ext cx="368727" cy="35818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Shape 525"/>
          <p:cNvSpPr txBox="1"/>
          <p:nvPr/>
        </p:nvSpPr>
        <p:spPr>
          <a:xfrm>
            <a:off x="1170138" y="2213330"/>
            <a:ext cx="142058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프로필 사진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터치</a:t>
            </a:r>
          </a:p>
        </p:txBody>
      </p:sp>
      <p:grpSp>
        <p:nvGrpSpPr>
          <p:cNvPr id="526" name="Shape 526"/>
          <p:cNvGrpSpPr/>
          <p:nvPr/>
        </p:nvGrpSpPr>
        <p:grpSpPr>
          <a:xfrm>
            <a:off x="7005043" y="2629678"/>
            <a:ext cx="742511" cy="729528"/>
            <a:chOff x="7005043" y="2629678"/>
            <a:chExt cx="742511" cy="729528"/>
          </a:xfrm>
        </p:grpSpPr>
        <p:grpSp>
          <p:nvGrpSpPr>
            <p:cNvPr id="527" name="Shape 527"/>
            <p:cNvGrpSpPr/>
            <p:nvPr/>
          </p:nvGrpSpPr>
          <p:grpSpPr>
            <a:xfrm>
              <a:off x="7005043" y="2629678"/>
              <a:ext cx="742511" cy="729528"/>
              <a:chOff x="7005043" y="2629678"/>
              <a:chExt cx="742511" cy="729528"/>
            </a:xfrm>
          </p:grpSpPr>
          <p:sp>
            <p:nvSpPr>
              <p:cNvPr id="528" name="Shape 528"/>
              <p:cNvSpPr/>
              <p:nvPr/>
            </p:nvSpPr>
            <p:spPr>
              <a:xfrm>
                <a:off x="7113346" y="2629678"/>
                <a:ext cx="516155" cy="51615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http://xboxresource.com/images/icon_friends.png" id="529" name="Shape 52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163931" y="2680675"/>
                <a:ext cx="432545" cy="43254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0" name="Shape 530"/>
              <p:cNvSpPr txBox="1"/>
              <p:nvPr/>
            </p:nvSpPr>
            <p:spPr>
              <a:xfrm>
                <a:off x="7005043" y="3112985"/>
                <a:ext cx="742511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친구 삭제</a:t>
                </a:r>
              </a:p>
            </p:txBody>
          </p:sp>
        </p:grpSp>
        <p:sp>
          <p:nvSpPr>
            <p:cNvPr id="531" name="Shape 531"/>
            <p:cNvSpPr/>
            <p:nvPr/>
          </p:nvSpPr>
          <p:spPr>
            <a:xfrm>
              <a:off x="7380157" y="2857558"/>
              <a:ext cx="233744" cy="239078"/>
            </a:xfrm>
            <a:prstGeom prst="mathMultiply">
              <a:avLst>
                <a:gd fmla="val 17270" name="adj1"/>
              </a:avLst>
            </a:prstGeom>
            <a:solidFill>
              <a:srgbClr val="C00000"/>
            </a:solidFill>
            <a:ln cap="flat" cmpd="sng" w="12700">
              <a:solidFill>
                <a:srgbClr val="C00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Shape 536"/>
          <p:cNvGrpSpPr/>
          <p:nvPr/>
        </p:nvGrpSpPr>
        <p:grpSpPr>
          <a:xfrm>
            <a:off x="4342532" y="311728"/>
            <a:ext cx="3515354" cy="6236454"/>
            <a:chOff x="4342532" y="311728"/>
            <a:chExt cx="3515354" cy="6236454"/>
          </a:xfrm>
        </p:grpSpPr>
        <p:grpSp>
          <p:nvGrpSpPr>
            <p:cNvPr id="537" name="Shape 537"/>
            <p:cNvGrpSpPr/>
            <p:nvPr/>
          </p:nvGrpSpPr>
          <p:grpSpPr>
            <a:xfrm>
              <a:off x="4342532" y="311728"/>
              <a:ext cx="3515354" cy="6236454"/>
              <a:chOff x="4342532" y="311728"/>
              <a:chExt cx="3515354" cy="6236454"/>
            </a:xfrm>
          </p:grpSpPr>
          <p:sp>
            <p:nvSpPr>
              <p:cNvPr id="538" name="Shape 538"/>
              <p:cNvSpPr/>
              <p:nvPr/>
            </p:nvSpPr>
            <p:spPr>
              <a:xfrm>
                <a:off x="4342532" y="311728"/>
                <a:ext cx="3506932" cy="6234545"/>
              </a:xfrm>
              <a:prstGeom prst="rect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Shape 539"/>
              <p:cNvSpPr/>
              <p:nvPr/>
            </p:nvSpPr>
            <p:spPr>
              <a:xfrm>
                <a:off x="4342532" y="311728"/>
                <a:ext cx="3506932" cy="402647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친구</a:t>
                </a:r>
              </a:p>
            </p:txBody>
          </p:sp>
          <p:sp>
            <p:nvSpPr>
              <p:cNvPr id="540" name="Shape 540"/>
              <p:cNvSpPr/>
              <p:nvPr/>
            </p:nvSpPr>
            <p:spPr>
              <a:xfrm>
                <a:off x="4342532" y="6143626"/>
                <a:ext cx="3506932" cy="402647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Shape 541"/>
              <p:cNvSpPr/>
              <p:nvPr/>
            </p:nvSpPr>
            <p:spPr>
              <a:xfrm>
                <a:off x="4417032" y="749916"/>
                <a:ext cx="1665076" cy="338492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친구 목록</a:t>
                </a:r>
              </a:p>
            </p:txBody>
          </p:sp>
          <p:sp>
            <p:nvSpPr>
              <p:cNvPr id="542" name="Shape 542"/>
              <p:cNvSpPr/>
              <p:nvPr/>
            </p:nvSpPr>
            <p:spPr>
              <a:xfrm>
                <a:off x="6141058" y="749914"/>
                <a:ext cx="1665076" cy="338492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친구 신청</a:t>
                </a:r>
              </a:p>
            </p:txBody>
          </p:sp>
          <p:grpSp>
            <p:nvGrpSpPr>
              <p:cNvPr id="543" name="Shape 543"/>
              <p:cNvGrpSpPr/>
              <p:nvPr/>
            </p:nvGrpSpPr>
            <p:grpSpPr>
              <a:xfrm>
                <a:off x="4417032" y="2404395"/>
                <a:ext cx="3433657" cy="246220"/>
                <a:chOff x="4417032" y="1156620"/>
                <a:chExt cx="3433657" cy="246220"/>
              </a:xfrm>
            </p:grpSpPr>
            <p:sp>
              <p:nvSpPr>
                <p:cNvPr id="544" name="Shape 544"/>
                <p:cNvSpPr/>
                <p:nvPr/>
              </p:nvSpPr>
              <p:spPr>
                <a:xfrm>
                  <a:off x="4417032" y="1169766"/>
                  <a:ext cx="3389103" cy="187942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ko-KR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게임 친구</a:t>
                  </a:r>
                </a:p>
              </p:txBody>
            </p:sp>
            <p:sp>
              <p:nvSpPr>
                <p:cNvPr id="545" name="Shape 545"/>
                <p:cNvSpPr txBox="1"/>
                <p:nvPr/>
              </p:nvSpPr>
              <p:spPr>
                <a:xfrm>
                  <a:off x="7592286" y="1156620"/>
                  <a:ext cx="258403" cy="246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</a:p>
              </p:txBody>
            </p:sp>
          </p:grpSp>
          <p:grpSp>
            <p:nvGrpSpPr>
              <p:cNvPr id="546" name="Shape 546"/>
              <p:cNvGrpSpPr/>
              <p:nvPr/>
            </p:nvGrpSpPr>
            <p:grpSpPr>
              <a:xfrm>
                <a:off x="4393855" y="4402365"/>
                <a:ext cx="3433657" cy="246220"/>
                <a:chOff x="4417032" y="1156620"/>
                <a:chExt cx="3433657" cy="246220"/>
              </a:xfrm>
            </p:grpSpPr>
            <p:sp>
              <p:nvSpPr>
                <p:cNvPr id="547" name="Shape 547"/>
                <p:cNvSpPr/>
                <p:nvPr/>
              </p:nvSpPr>
              <p:spPr>
                <a:xfrm>
                  <a:off x="4417032" y="1169766"/>
                  <a:ext cx="3389103" cy="187942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ko-KR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Facebook 친구</a:t>
                  </a:r>
                </a:p>
              </p:txBody>
            </p:sp>
            <p:sp>
              <p:nvSpPr>
                <p:cNvPr id="548" name="Shape 548"/>
                <p:cNvSpPr txBox="1"/>
                <p:nvPr/>
              </p:nvSpPr>
              <p:spPr>
                <a:xfrm>
                  <a:off x="7592286" y="1156620"/>
                  <a:ext cx="258403" cy="246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</a:p>
              </p:txBody>
            </p:sp>
          </p:grpSp>
          <p:grpSp>
            <p:nvGrpSpPr>
              <p:cNvPr id="549" name="Shape 549"/>
              <p:cNvGrpSpPr/>
              <p:nvPr/>
            </p:nvGrpSpPr>
            <p:grpSpPr>
              <a:xfrm>
                <a:off x="4537183" y="2699919"/>
                <a:ext cx="3174779" cy="738664"/>
                <a:chOff x="4537183" y="1452144"/>
                <a:chExt cx="3174779" cy="738664"/>
              </a:xfrm>
            </p:grpSpPr>
            <p:grpSp>
              <p:nvGrpSpPr>
                <p:cNvPr id="550" name="Shape 550"/>
                <p:cNvGrpSpPr/>
                <p:nvPr/>
              </p:nvGrpSpPr>
              <p:grpSpPr>
                <a:xfrm>
                  <a:off x="4537183" y="1452144"/>
                  <a:ext cx="3174779" cy="738664"/>
                  <a:chOff x="4508608" y="1423569"/>
                  <a:chExt cx="3174779" cy="738664"/>
                </a:xfrm>
              </p:grpSpPr>
              <p:sp>
                <p:nvSpPr>
                  <p:cNvPr id="551" name="Shape 551"/>
                  <p:cNvSpPr/>
                  <p:nvPr/>
                </p:nvSpPr>
                <p:spPr>
                  <a:xfrm>
                    <a:off x="4513273" y="1505941"/>
                    <a:ext cx="581516" cy="581516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552" name="Shape 552"/>
                  <p:cNvCxnSpPr/>
                  <p:nvPr/>
                </p:nvCxnSpPr>
                <p:spPr>
                  <a:xfrm>
                    <a:off x="4508608" y="2162175"/>
                    <a:ext cx="3174779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553" name="Shape 553"/>
                  <p:cNvSpPr txBox="1"/>
                  <p:nvPr/>
                </p:nvSpPr>
                <p:spPr>
                  <a:xfrm>
                    <a:off x="5094791" y="1423569"/>
                    <a:ext cx="2481770" cy="7386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(CLE)러쎌방구 #1313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C55A1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캐슬레벨 7Lv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ko-KR" sz="1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이미 친구 입니다. 대화를 시작해보세요!</a:t>
                    </a:r>
                  </a:p>
                </p:txBody>
              </p:sp>
            </p:grpSp>
            <p:pic>
              <p:nvPicPr>
                <p:cNvPr id="554" name="Shape 55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79645" l="37712" r="34152" t="720"/>
                <a:stretch/>
              </p:blipFill>
              <p:spPr>
                <a:xfrm>
                  <a:off x="4542494" y="1539658"/>
                  <a:ext cx="580889" cy="573476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55" name="Shape 555"/>
              <p:cNvGrpSpPr/>
              <p:nvPr/>
            </p:nvGrpSpPr>
            <p:grpSpPr>
              <a:xfrm>
                <a:off x="4508608" y="4690670"/>
                <a:ext cx="3174779" cy="969495"/>
                <a:chOff x="4508608" y="3442895"/>
                <a:chExt cx="3174779" cy="969495"/>
              </a:xfrm>
            </p:grpSpPr>
            <p:grpSp>
              <p:nvGrpSpPr>
                <p:cNvPr id="556" name="Shape 556"/>
                <p:cNvGrpSpPr/>
                <p:nvPr/>
              </p:nvGrpSpPr>
              <p:grpSpPr>
                <a:xfrm>
                  <a:off x="4508608" y="3442895"/>
                  <a:ext cx="3174779" cy="969495"/>
                  <a:chOff x="4508608" y="1423569"/>
                  <a:chExt cx="3174779" cy="969495"/>
                </a:xfrm>
              </p:grpSpPr>
              <p:sp>
                <p:nvSpPr>
                  <p:cNvPr id="557" name="Shape 557"/>
                  <p:cNvSpPr/>
                  <p:nvPr/>
                </p:nvSpPr>
                <p:spPr>
                  <a:xfrm>
                    <a:off x="4513273" y="1623183"/>
                    <a:ext cx="581516" cy="581516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558" name="Shape 558"/>
                  <p:cNvCxnSpPr/>
                  <p:nvPr/>
                </p:nvCxnSpPr>
                <p:spPr>
                  <a:xfrm>
                    <a:off x="4508608" y="2390775"/>
                    <a:ext cx="3174779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559" name="Shape 559"/>
                  <p:cNvSpPr txBox="1"/>
                  <p:nvPr/>
                </p:nvSpPr>
                <p:spPr>
                  <a:xfrm>
                    <a:off x="5094791" y="1423569"/>
                    <a:ext cx="1479892" cy="9694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점오도아닌점일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C55A1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    </a:t>
                    </a:r>
                    <a:r>
                      <a:rPr b="1" lang="ko-KR" sz="1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KyunghoonJeong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C55A1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캐슬레벨 7Lv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ko-KR" sz="1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기획이 아직도!!!!</a:t>
                    </a:r>
                  </a:p>
                </p:txBody>
              </p:sp>
            </p:grpSp>
            <p:pic>
              <p:nvPicPr>
                <p:cNvPr descr="https://upload.wikimedia.org/wikipedia/commons/thumb/c/c2/F_icon.svg/2000px-F_icon.svg.png" id="560" name="Shape 56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200296" y="3701696"/>
                  <a:ext cx="178506" cy="1785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61" name="Shape 561"/>
              <p:cNvGrpSpPr/>
              <p:nvPr/>
            </p:nvGrpSpPr>
            <p:grpSpPr>
              <a:xfrm>
                <a:off x="4488626" y="1348199"/>
                <a:ext cx="3174779" cy="5199983"/>
                <a:chOff x="4494719" y="4491192"/>
                <a:chExt cx="3174779" cy="5199983"/>
              </a:xfrm>
            </p:grpSpPr>
            <p:grpSp>
              <p:nvGrpSpPr>
                <p:cNvPr id="562" name="Shape 562"/>
                <p:cNvGrpSpPr/>
                <p:nvPr/>
              </p:nvGrpSpPr>
              <p:grpSpPr>
                <a:xfrm>
                  <a:off x="4494719" y="4491192"/>
                  <a:ext cx="3174779" cy="5199983"/>
                  <a:chOff x="4508608" y="3442895"/>
                  <a:chExt cx="3174779" cy="5199983"/>
                </a:xfrm>
              </p:grpSpPr>
              <p:grpSp>
                <p:nvGrpSpPr>
                  <p:cNvPr id="563" name="Shape 563"/>
                  <p:cNvGrpSpPr/>
                  <p:nvPr/>
                </p:nvGrpSpPr>
                <p:grpSpPr>
                  <a:xfrm>
                    <a:off x="4508608" y="3442895"/>
                    <a:ext cx="3174779" cy="5199983"/>
                    <a:chOff x="4508608" y="1423569"/>
                    <a:chExt cx="3174779" cy="5199983"/>
                  </a:xfrm>
                </p:grpSpPr>
                <p:sp>
                  <p:nvSpPr>
                    <p:cNvPr id="564" name="Shape 564"/>
                    <p:cNvSpPr/>
                    <p:nvPr/>
                  </p:nvSpPr>
                  <p:spPr>
                    <a:xfrm>
                      <a:off x="4513273" y="1623183"/>
                      <a:ext cx="581516" cy="581516"/>
                    </a:xfrm>
                    <a:prstGeom prst="roundRect">
                      <a:avLst>
                        <a:gd fmla="val 50000" name="adj"/>
                      </a:avLst>
                    </a:prstGeom>
                    <a:solidFill>
                      <a:schemeClr val="lt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/>
                      <a:headEnd len="med" w="med" type="none"/>
                      <a:tailEnd len="med" w="med" type="none"/>
                    </a:ln>
                  </p:spPr>
                  <p:txBody>
                    <a:bodyPr anchorCtr="0" anchor="ctr" bIns="45700" lIns="91425" rIns="91425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565" name="Shape 565"/>
                    <p:cNvCxnSpPr/>
                    <p:nvPr/>
                  </p:nvCxnSpPr>
                  <p:spPr>
                    <a:xfrm>
                      <a:off x="4508608" y="2390775"/>
                      <a:ext cx="3174779" cy="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miter/>
                      <a:headEnd len="med" w="med" type="none"/>
                      <a:tailEnd len="med" w="med" type="none"/>
                    </a:ln>
                  </p:spPr>
                </p:cxnSp>
                <p:sp>
                  <p:nvSpPr>
                    <p:cNvPr id="566" name="Shape 566"/>
                    <p:cNvSpPr txBox="1"/>
                    <p:nvPr/>
                  </p:nvSpPr>
                  <p:spPr>
                    <a:xfrm>
                      <a:off x="5094791" y="1423569"/>
                      <a:ext cx="1479892" cy="96949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아직은 점오</a:t>
                      </a: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000">
                          <a:solidFill>
                            <a:srgbClr val="C55A1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</a:t>
                      </a:r>
                      <a:r>
                        <a:rPr b="1" lang="ko-KR" sz="1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KyunghoonJeong</a:t>
                      </a: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000">
                          <a:solidFill>
                            <a:srgbClr val="C55A1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캐슬레벨 7Lv</a:t>
                      </a: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기획이 아직도!!!!</a:t>
                      </a:r>
                    </a:p>
                  </p:txBody>
                </p:sp>
                <p:sp>
                  <p:nvSpPr>
                    <p:cNvPr id="567" name="Shape 567"/>
                    <p:cNvSpPr txBox="1"/>
                    <p:nvPr/>
                  </p:nvSpPr>
                  <p:spPr>
                    <a:xfrm>
                      <a:off x="4863926" y="6223442"/>
                      <a:ext cx="2589169" cy="40010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게임 내 친구들과 페이스북 친구들에 대한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정보 확인 및 관리를 할 수 있습니다.</a:t>
                      </a:r>
                    </a:p>
                  </p:txBody>
                </p:sp>
              </p:grpSp>
              <p:pic>
                <p:nvPicPr>
                  <p:cNvPr descr="https://upload.wikimedia.org/wikipedia/commons/thumb/c/c2/F_icon.svg/2000px-F_icon.svg.png" id="568" name="Shape 568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5200296" y="3701696"/>
                    <a:ext cx="178506" cy="17850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descr="http://image.fmkorea.com/files/attach/new/20150208/3655299/62454640/118933876/bee78cc37abc08cdb2c86930c8ed0550.jpg" id="569" name="Shape 569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4514119" y="4706289"/>
                  <a:ext cx="568037" cy="568037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70" name="Shape 570"/>
              <p:cNvGrpSpPr/>
              <p:nvPr/>
            </p:nvGrpSpPr>
            <p:grpSpPr>
              <a:xfrm>
                <a:off x="4532819" y="3527523"/>
                <a:ext cx="3174779" cy="738664"/>
                <a:chOff x="4532819" y="2279748"/>
                <a:chExt cx="3174779" cy="738664"/>
              </a:xfrm>
            </p:grpSpPr>
            <p:grpSp>
              <p:nvGrpSpPr>
                <p:cNvPr id="571" name="Shape 571"/>
                <p:cNvGrpSpPr/>
                <p:nvPr/>
              </p:nvGrpSpPr>
              <p:grpSpPr>
                <a:xfrm>
                  <a:off x="4532819" y="2279748"/>
                  <a:ext cx="3174779" cy="738664"/>
                  <a:chOff x="4508608" y="1423569"/>
                  <a:chExt cx="3174779" cy="738664"/>
                </a:xfrm>
              </p:grpSpPr>
              <p:sp>
                <p:nvSpPr>
                  <p:cNvPr id="572" name="Shape 572"/>
                  <p:cNvSpPr/>
                  <p:nvPr/>
                </p:nvSpPr>
                <p:spPr>
                  <a:xfrm>
                    <a:off x="4513273" y="1505941"/>
                    <a:ext cx="581516" cy="581516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573" name="Shape 573"/>
                  <p:cNvCxnSpPr/>
                  <p:nvPr/>
                </p:nvCxnSpPr>
                <p:spPr>
                  <a:xfrm>
                    <a:off x="4508608" y="2162175"/>
                    <a:ext cx="3174779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574" name="Shape 574"/>
                  <p:cNvSpPr txBox="1"/>
                  <p:nvPr/>
                </p:nvSpPr>
                <p:spPr>
                  <a:xfrm>
                    <a:off x="5094791" y="1423569"/>
                    <a:ext cx="2481770" cy="7386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(CLE)러쎌방구 #1313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C55A1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캐슬레벨 7Lv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ko-KR" sz="1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이미 친구 입니다. 대화를 시작해보세요!</a:t>
                    </a:r>
                  </a:p>
                </p:txBody>
              </p:sp>
            </p:grpSp>
            <p:pic>
              <p:nvPicPr>
                <p:cNvPr descr="http://image.fmkorea.com/files/attach/new/20150208/3655299/62454640/118933876/bee78cc37abc08cdb2c86930c8ed0550.jpg" id="575" name="Shape 57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4544871" y="2372519"/>
                  <a:ext cx="568037" cy="568037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76" name="Shape 576"/>
              <p:cNvGrpSpPr/>
              <p:nvPr/>
            </p:nvGrpSpPr>
            <p:grpSpPr>
              <a:xfrm>
                <a:off x="4424229" y="1145698"/>
                <a:ext cx="3433657" cy="246220"/>
                <a:chOff x="4417032" y="1156620"/>
                <a:chExt cx="3433657" cy="246220"/>
              </a:xfrm>
            </p:grpSpPr>
            <p:sp>
              <p:nvSpPr>
                <p:cNvPr id="577" name="Shape 577"/>
                <p:cNvSpPr/>
                <p:nvPr/>
              </p:nvSpPr>
              <p:spPr>
                <a:xfrm>
                  <a:off x="4417032" y="1169766"/>
                  <a:ext cx="3389103" cy="187942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ko-KR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즐겨 찾기 친구</a:t>
                  </a:r>
                </a:p>
              </p:txBody>
            </p:sp>
            <p:sp>
              <p:nvSpPr>
                <p:cNvPr id="578" name="Shape 578"/>
                <p:cNvSpPr txBox="1"/>
                <p:nvPr/>
              </p:nvSpPr>
              <p:spPr>
                <a:xfrm>
                  <a:off x="7592286" y="1156620"/>
                  <a:ext cx="258403" cy="246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</a:p>
              </p:txBody>
            </p:sp>
          </p:grpSp>
          <p:sp>
            <p:nvSpPr>
              <p:cNvPr id="579" name="Shape 579"/>
              <p:cNvSpPr/>
              <p:nvPr/>
            </p:nvSpPr>
            <p:spPr>
              <a:xfrm>
                <a:off x="4396069" y="6205453"/>
                <a:ext cx="394339" cy="307720"/>
              </a:xfrm>
              <a:prstGeom prst="roundRect">
                <a:avLst>
                  <a:gd fmla="val 0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←</a:t>
                </a:r>
              </a:p>
            </p:txBody>
          </p:sp>
        </p:grpSp>
        <p:pic>
          <p:nvPicPr>
            <p:cNvPr descr="http://img.humormonster.kr/img_data/img_ori/1452056845559KJNCVUUT.jpg" id="580" name="Shape 58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36630" y="4918637"/>
              <a:ext cx="540000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581" name="Shape 581"/>
          <p:cNvSpPr/>
          <p:nvPr/>
        </p:nvSpPr>
        <p:spPr>
          <a:xfrm>
            <a:off x="4342532" y="311728"/>
            <a:ext cx="3506932" cy="6234545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2" name="Shape 582"/>
          <p:cNvGrpSpPr/>
          <p:nvPr/>
        </p:nvGrpSpPr>
        <p:grpSpPr>
          <a:xfrm>
            <a:off x="4569203" y="2003569"/>
            <a:ext cx="3107946" cy="1565480"/>
            <a:chOff x="4569203" y="2003569"/>
            <a:chExt cx="3107946" cy="1565480"/>
          </a:xfrm>
        </p:grpSpPr>
        <p:sp>
          <p:nvSpPr>
            <p:cNvPr id="583" name="Shape 583"/>
            <p:cNvSpPr/>
            <p:nvPr/>
          </p:nvSpPr>
          <p:spPr>
            <a:xfrm>
              <a:off x="4569203" y="2003569"/>
              <a:ext cx="3107946" cy="156548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별명 수정</a:t>
              </a: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최소 2 ~ 최대 10자까지 입력 가능</a:t>
              </a: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4" name="Shape 584"/>
            <p:cNvCxnSpPr/>
            <p:nvPr/>
          </p:nvCxnSpPr>
          <p:spPr>
            <a:xfrm>
              <a:off x="4569203" y="2424359"/>
              <a:ext cx="3107946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585" name="Shape 585"/>
            <p:cNvSpPr/>
            <p:nvPr/>
          </p:nvSpPr>
          <p:spPr>
            <a:xfrm>
              <a:off x="4753442" y="2541792"/>
              <a:ext cx="2782925" cy="27879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2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별명 입력 가능합니다.</a:t>
              </a:r>
            </a:p>
          </p:txBody>
        </p:sp>
        <p:sp>
          <p:nvSpPr>
            <p:cNvPr id="586" name="Shape 586"/>
            <p:cNvSpPr/>
            <p:nvPr/>
          </p:nvSpPr>
          <p:spPr>
            <a:xfrm>
              <a:off x="5516689" y="3208400"/>
              <a:ext cx="1180231" cy="27879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수정</a:t>
              </a:r>
            </a:p>
          </p:txBody>
        </p:sp>
      </p:grpSp>
      <p:sp>
        <p:nvSpPr>
          <p:cNvPr id="587" name="Shape 587"/>
          <p:cNvSpPr txBox="1"/>
          <p:nvPr/>
        </p:nvSpPr>
        <p:spPr>
          <a:xfrm>
            <a:off x="690464" y="289248"/>
            <a:ext cx="15969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항구(소셜) UI</a:t>
            </a:r>
          </a:p>
        </p:txBody>
      </p:sp>
      <p:sp>
        <p:nvSpPr>
          <p:cNvPr id="588" name="Shape 588"/>
          <p:cNvSpPr txBox="1"/>
          <p:nvPr/>
        </p:nvSpPr>
        <p:spPr>
          <a:xfrm>
            <a:off x="1013629" y="667910"/>
            <a:ext cx="3253569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관리_별명 수정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선택 친구의 별명을 설정할 수 있는 팝업</a:t>
            </a:r>
          </a:p>
        </p:txBody>
      </p:sp>
      <p:sp>
        <p:nvSpPr>
          <p:cNvPr id="589" name="Shape 589"/>
          <p:cNvSpPr/>
          <p:nvPr/>
        </p:nvSpPr>
        <p:spPr>
          <a:xfrm>
            <a:off x="8124261" y="1566757"/>
            <a:ext cx="159982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 친구의 별명 수정 팝업</a:t>
            </a:r>
          </a:p>
        </p:txBody>
      </p:sp>
      <p:cxnSp>
        <p:nvCxnSpPr>
          <p:cNvPr id="590" name="Shape 590"/>
          <p:cNvCxnSpPr>
            <a:stCxn id="589" idx="1"/>
          </p:cNvCxnSpPr>
          <p:nvPr/>
        </p:nvCxnSpPr>
        <p:spPr>
          <a:xfrm flipH="1">
            <a:off x="7328661" y="1771686"/>
            <a:ext cx="795600" cy="2268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91" name="Shape 591"/>
          <p:cNvSpPr/>
          <p:nvPr/>
        </p:nvSpPr>
        <p:spPr>
          <a:xfrm>
            <a:off x="8044271" y="2443458"/>
            <a:ext cx="1759803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별명 입력 칸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※ 단말기 키보드 활용 입력</a:t>
            </a:r>
          </a:p>
        </p:txBody>
      </p:sp>
      <p:cxnSp>
        <p:nvCxnSpPr>
          <p:cNvPr id="592" name="Shape 592"/>
          <p:cNvCxnSpPr>
            <a:stCxn id="591" idx="1"/>
            <a:endCxn id="585" idx="3"/>
          </p:cNvCxnSpPr>
          <p:nvPr/>
        </p:nvCxnSpPr>
        <p:spPr>
          <a:xfrm flipH="1">
            <a:off x="7536371" y="2648387"/>
            <a:ext cx="507900" cy="327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93" name="Shape 593"/>
          <p:cNvSpPr/>
          <p:nvPr/>
        </p:nvSpPr>
        <p:spPr>
          <a:xfrm>
            <a:off x="8044115" y="3140186"/>
            <a:ext cx="159982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입력한 별명으로 해당 친구 별명 수정 실행 버튼</a:t>
            </a:r>
          </a:p>
        </p:txBody>
      </p:sp>
      <p:cxnSp>
        <p:nvCxnSpPr>
          <p:cNvPr id="594" name="Shape 594"/>
          <p:cNvCxnSpPr>
            <a:stCxn id="593" idx="1"/>
            <a:endCxn id="586" idx="3"/>
          </p:cNvCxnSpPr>
          <p:nvPr/>
        </p:nvCxnSpPr>
        <p:spPr>
          <a:xfrm flipH="1">
            <a:off x="6696815" y="3345116"/>
            <a:ext cx="1347300" cy="27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95" name="Shape 595"/>
          <p:cNvSpPr/>
          <p:nvPr/>
        </p:nvSpPr>
        <p:spPr>
          <a:xfrm>
            <a:off x="7964125" y="3919198"/>
            <a:ext cx="1759803" cy="409859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빈 화면 터치 시, 별명 수정을 취소하고 팝업 닫음</a:t>
            </a:r>
          </a:p>
        </p:txBody>
      </p:sp>
      <p:cxnSp>
        <p:nvCxnSpPr>
          <p:cNvPr id="596" name="Shape 596"/>
          <p:cNvCxnSpPr>
            <a:stCxn id="595" idx="1"/>
          </p:cNvCxnSpPr>
          <p:nvPr/>
        </p:nvCxnSpPr>
        <p:spPr>
          <a:xfrm rot="10800000">
            <a:off x="6554725" y="4115427"/>
            <a:ext cx="1409400" cy="87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97" name="Shape 597"/>
          <p:cNvSpPr/>
          <p:nvPr/>
        </p:nvSpPr>
        <p:spPr>
          <a:xfrm>
            <a:off x="10101364" y="3142519"/>
            <a:ext cx="1514800" cy="409859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별명을 입력하지 않을 경우 버튼 비활성화</a:t>
            </a:r>
          </a:p>
        </p:txBody>
      </p:sp>
      <p:cxnSp>
        <p:nvCxnSpPr>
          <p:cNvPr id="598" name="Shape 598"/>
          <p:cNvCxnSpPr>
            <a:stCxn id="597" idx="1"/>
          </p:cNvCxnSpPr>
          <p:nvPr/>
        </p:nvCxnSpPr>
        <p:spPr>
          <a:xfrm rot="10800000">
            <a:off x="9650164" y="3347449"/>
            <a:ext cx="451200" cy="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599" name="Shape 599"/>
          <p:cNvGrpSpPr/>
          <p:nvPr/>
        </p:nvGrpSpPr>
        <p:grpSpPr>
          <a:xfrm>
            <a:off x="2354426" y="1868515"/>
            <a:ext cx="516155" cy="516155"/>
            <a:chOff x="4893871" y="3370921"/>
            <a:chExt cx="516155" cy="516155"/>
          </a:xfrm>
        </p:grpSpPr>
        <p:sp>
          <p:nvSpPr>
            <p:cNvPr id="600" name="Shape 600"/>
            <p:cNvSpPr/>
            <p:nvPr/>
          </p:nvSpPr>
          <p:spPr>
            <a:xfrm>
              <a:off x="4893871" y="3370921"/>
              <a:ext cx="516155" cy="516155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2.bp.blogspot.com/-f-WgXlonKRQ/VJrW2abMpmI/AAAAAAAAAwg/Y--DPLpf8zo/s1600/Old-paper-scroll-and-feather.png" id="601" name="Shape 60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4972624" y="3461575"/>
              <a:ext cx="330247" cy="336852"/>
            </a:xfrm>
            <a:prstGeom prst="rect">
              <a:avLst/>
            </a:prstGeom>
            <a:noFill/>
            <a:ln>
              <a:noFill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602" name="Shape 602"/>
          <p:cNvGrpSpPr/>
          <p:nvPr/>
        </p:nvGrpSpPr>
        <p:grpSpPr>
          <a:xfrm>
            <a:off x="773995" y="1938983"/>
            <a:ext cx="1569723" cy="369332"/>
            <a:chOff x="773995" y="1938983"/>
            <a:chExt cx="1569723" cy="369332"/>
          </a:xfrm>
        </p:grpSpPr>
        <p:sp>
          <p:nvSpPr>
            <p:cNvPr id="603" name="Shape 603"/>
            <p:cNvSpPr/>
            <p:nvPr/>
          </p:nvSpPr>
          <p:spPr>
            <a:xfrm>
              <a:off x="1974990" y="1940613"/>
              <a:ext cx="368727" cy="35818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00000"/>
            </a:solidFill>
            <a:ln cap="flat" cmpd="sng" w="12700">
              <a:solidFill>
                <a:srgbClr val="C00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Shape 604"/>
            <p:cNvSpPr txBox="1"/>
            <p:nvPr/>
          </p:nvSpPr>
          <p:spPr>
            <a:xfrm>
              <a:off x="773995" y="1938983"/>
              <a:ext cx="11897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버튼 터치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Shape 609"/>
          <p:cNvGrpSpPr/>
          <p:nvPr/>
        </p:nvGrpSpPr>
        <p:grpSpPr>
          <a:xfrm>
            <a:off x="4342532" y="311728"/>
            <a:ext cx="3515354" cy="6236454"/>
            <a:chOff x="4342532" y="311728"/>
            <a:chExt cx="3515354" cy="6236454"/>
          </a:xfrm>
        </p:grpSpPr>
        <p:grpSp>
          <p:nvGrpSpPr>
            <p:cNvPr id="610" name="Shape 610"/>
            <p:cNvGrpSpPr/>
            <p:nvPr/>
          </p:nvGrpSpPr>
          <p:grpSpPr>
            <a:xfrm>
              <a:off x="4342532" y="311728"/>
              <a:ext cx="3515354" cy="6236454"/>
              <a:chOff x="4342532" y="311728"/>
              <a:chExt cx="3515354" cy="6236454"/>
            </a:xfrm>
          </p:grpSpPr>
          <p:sp>
            <p:nvSpPr>
              <p:cNvPr id="611" name="Shape 611"/>
              <p:cNvSpPr/>
              <p:nvPr/>
            </p:nvSpPr>
            <p:spPr>
              <a:xfrm>
                <a:off x="4342532" y="311728"/>
                <a:ext cx="3506932" cy="6234545"/>
              </a:xfrm>
              <a:prstGeom prst="rect">
                <a:avLst/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Shape 612"/>
              <p:cNvSpPr/>
              <p:nvPr/>
            </p:nvSpPr>
            <p:spPr>
              <a:xfrm>
                <a:off x="4342532" y="311728"/>
                <a:ext cx="3506932" cy="402647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친구</a:t>
                </a:r>
              </a:p>
            </p:txBody>
          </p:sp>
          <p:sp>
            <p:nvSpPr>
              <p:cNvPr id="613" name="Shape 613"/>
              <p:cNvSpPr/>
              <p:nvPr/>
            </p:nvSpPr>
            <p:spPr>
              <a:xfrm>
                <a:off x="4342532" y="6143626"/>
                <a:ext cx="3506932" cy="402647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Shape 614"/>
              <p:cNvSpPr/>
              <p:nvPr/>
            </p:nvSpPr>
            <p:spPr>
              <a:xfrm>
                <a:off x="4417032" y="749916"/>
                <a:ext cx="1665076" cy="338492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친구 목록</a:t>
                </a:r>
              </a:p>
            </p:txBody>
          </p:sp>
          <p:sp>
            <p:nvSpPr>
              <p:cNvPr id="615" name="Shape 615"/>
              <p:cNvSpPr/>
              <p:nvPr/>
            </p:nvSpPr>
            <p:spPr>
              <a:xfrm>
                <a:off x="6141058" y="749914"/>
                <a:ext cx="1665076" cy="338492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친구 신청</a:t>
                </a:r>
              </a:p>
            </p:txBody>
          </p:sp>
          <p:grpSp>
            <p:nvGrpSpPr>
              <p:cNvPr id="616" name="Shape 616"/>
              <p:cNvGrpSpPr/>
              <p:nvPr/>
            </p:nvGrpSpPr>
            <p:grpSpPr>
              <a:xfrm>
                <a:off x="4417032" y="2404395"/>
                <a:ext cx="3433657" cy="246220"/>
                <a:chOff x="4417032" y="1156620"/>
                <a:chExt cx="3433657" cy="246220"/>
              </a:xfrm>
            </p:grpSpPr>
            <p:sp>
              <p:nvSpPr>
                <p:cNvPr id="617" name="Shape 617"/>
                <p:cNvSpPr/>
                <p:nvPr/>
              </p:nvSpPr>
              <p:spPr>
                <a:xfrm>
                  <a:off x="4417032" y="1169766"/>
                  <a:ext cx="3389103" cy="187942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ko-KR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게임 친구</a:t>
                  </a:r>
                </a:p>
              </p:txBody>
            </p:sp>
            <p:sp>
              <p:nvSpPr>
                <p:cNvPr id="618" name="Shape 618"/>
                <p:cNvSpPr txBox="1"/>
                <p:nvPr/>
              </p:nvSpPr>
              <p:spPr>
                <a:xfrm>
                  <a:off x="7592286" y="1156620"/>
                  <a:ext cx="258403" cy="246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</a:p>
              </p:txBody>
            </p:sp>
          </p:grpSp>
          <p:grpSp>
            <p:nvGrpSpPr>
              <p:cNvPr id="619" name="Shape 619"/>
              <p:cNvGrpSpPr/>
              <p:nvPr/>
            </p:nvGrpSpPr>
            <p:grpSpPr>
              <a:xfrm>
                <a:off x="4393855" y="4402365"/>
                <a:ext cx="3433657" cy="246220"/>
                <a:chOff x="4417032" y="1156620"/>
                <a:chExt cx="3433657" cy="246220"/>
              </a:xfrm>
            </p:grpSpPr>
            <p:sp>
              <p:nvSpPr>
                <p:cNvPr id="620" name="Shape 620"/>
                <p:cNvSpPr/>
                <p:nvPr/>
              </p:nvSpPr>
              <p:spPr>
                <a:xfrm>
                  <a:off x="4417032" y="1169766"/>
                  <a:ext cx="3389103" cy="187942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ko-KR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Facebook 친구</a:t>
                  </a:r>
                </a:p>
              </p:txBody>
            </p:sp>
            <p:sp>
              <p:nvSpPr>
                <p:cNvPr id="621" name="Shape 621"/>
                <p:cNvSpPr txBox="1"/>
                <p:nvPr/>
              </p:nvSpPr>
              <p:spPr>
                <a:xfrm>
                  <a:off x="7592286" y="1156620"/>
                  <a:ext cx="258403" cy="246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</a:p>
              </p:txBody>
            </p:sp>
          </p:grpSp>
          <p:grpSp>
            <p:nvGrpSpPr>
              <p:cNvPr id="622" name="Shape 622"/>
              <p:cNvGrpSpPr/>
              <p:nvPr/>
            </p:nvGrpSpPr>
            <p:grpSpPr>
              <a:xfrm>
                <a:off x="4537183" y="2699919"/>
                <a:ext cx="3174779" cy="738664"/>
                <a:chOff x="4537183" y="1452144"/>
                <a:chExt cx="3174779" cy="738664"/>
              </a:xfrm>
            </p:grpSpPr>
            <p:grpSp>
              <p:nvGrpSpPr>
                <p:cNvPr id="623" name="Shape 623"/>
                <p:cNvGrpSpPr/>
                <p:nvPr/>
              </p:nvGrpSpPr>
              <p:grpSpPr>
                <a:xfrm>
                  <a:off x="4537183" y="1452144"/>
                  <a:ext cx="3174779" cy="738664"/>
                  <a:chOff x="4508608" y="1423569"/>
                  <a:chExt cx="3174779" cy="738664"/>
                </a:xfrm>
              </p:grpSpPr>
              <p:sp>
                <p:nvSpPr>
                  <p:cNvPr id="624" name="Shape 624"/>
                  <p:cNvSpPr/>
                  <p:nvPr/>
                </p:nvSpPr>
                <p:spPr>
                  <a:xfrm>
                    <a:off x="4513273" y="1505941"/>
                    <a:ext cx="581516" cy="581516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625" name="Shape 625"/>
                  <p:cNvCxnSpPr/>
                  <p:nvPr/>
                </p:nvCxnSpPr>
                <p:spPr>
                  <a:xfrm>
                    <a:off x="4508608" y="2162175"/>
                    <a:ext cx="3174779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626" name="Shape 626"/>
                  <p:cNvSpPr txBox="1"/>
                  <p:nvPr/>
                </p:nvSpPr>
                <p:spPr>
                  <a:xfrm>
                    <a:off x="5094791" y="1423569"/>
                    <a:ext cx="2481770" cy="7386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(CLE)러쎌방구 #1313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C55A1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캐슬레벨 7Lv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ko-KR" sz="1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이미 친구 입니다. 대화를 시작해보세요!</a:t>
                    </a:r>
                  </a:p>
                </p:txBody>
              </p:sp>
            </p:grpSp>
            <p:pic>
              <p:nvPicPr>
                <p:cNvPr id="627" name="Shape 62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79645" l="37712" r="34152" t="720"/>
                <a:stretch/>
              </p:blipFill>
              <p:spPr>
                <a:xfrm>
                  <a:off x="4542494" y="1539658"/>
                  <a:ext cx="580889" cy="573476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28" name="Shape 628"/>
              <p:cNvGrpSpPr/>
              <p:nvPr/>
            </p:nvGrpSpPr>
            <p:grpSpPr>
              <a:xfrm>
                <a:off x="4508608" y="4690670"/>
                <a:ext cx="3174779" cy="969495"/>
                <a:chOff x="4508608" y="3442895"/>
                <a:chExt cx="3174779" cy="969495"/>
              </a:xfrm>
            </p:grpSpPr>
            <p:grpSp>
              <p:nvGrpSpPr>
                <p:cNvPr id="629" name="Shape 629"/>
                <p:cNvGrpSpPr/>
                <p:nvPr/>
              </p:nvGrpSpPr>
              <p:grpSpPr>
                <a:xfrm>
                  <a:off x="4508608" y="3442895"/>
                  <a:ext cx="3174779" cy="969495"/>
                  <a:chOff x="4508608" y="1423569"/>
                  <a:chExt cx="3174779" cy="969495"/>
                </a:xfrm>
              </p:grpSpPr>
              <p:sp>
                <p:nvSpPr>
                  <p:cNvPr id="630" name="Shape 630"/>
                  <p:cNvSpPr/>
                  <p:nvPr/>
                </p:nvSpPr>
                <p:spPr>
                  <a:xfrm>
                    <a:off x="4513273" y="1623183"/>
                    <a:ext cx="581516" cy="581516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631" name="Shape 631"/>
                  <p:cNvCxnSpPr/>
                  <p:nvPr/>
                </p:nvCxnSpPr>
                <p:spPr>
                  <a:xfrm>
                    <a:off x="4508608" y="2390775"/>
                    <a:ext cx="3174779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632" name="Shape 632"/>
                  <p:cNvSpPr txBox="1"/>
                  <p:nvPr/>
                </p:nvSpPr>
                <p:spPr>
                  <a:xfrm>
                    <a:off x="5094791" y="1423569"/>
                    <a:ext cx="1479892" cy="9694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점오도아닌점일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C55A1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    </a:t>
                    </a:r>
                    <a:r>
                      <a:rPr b="1" lang="ko-KR" sz="1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KyunghoonJeong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C55A1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캐슬레벨 7Lv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ko-KR" sz="1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기획이 아직도!!!!</a:t>
                    </a:r>
                  </a:p>
                </p:txBody>
              </p:sp>
            </p:grpSp>
            <p:pic>
              <p:nvPicPr>
                <p:cNvPr descr="https://upload.wikimedia.org/wikipedia/commons/thumb/c/c2/F_icon.svg/2000px-F_icon.svg.png" id="633" name="Shape 63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200296" y="3701696"/>
                  <a:ext cx="178506" cy="1785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34" name="Shape 634"/>
              <p:cNvGrpSpPr/>
              <p:nvPr/>
            </p:nvGrpSpPr>
            <p:grpSpPr>
              <a:xfrm>
                <a:off x="4488626" y="1348199"/>
                <a:ext cx="3174779" cy="5199983"/>
                <a:chOff x="4494719" y="4491192"/>
                <a:chExt cx="3174779" cy="5199983"/>
              </a:xfrm>
            </p:grpSpPr>
            <p:grpSp>
              <p:nvGrpSpPr>
                <p:cNvPr id="635" name="Shape 635"/>
                <p:cNvGrpSpPr/>
                <p:nvPr/>
              </p:nvGrpSpPr>
              <p:grpSpPr>
                <a:xfrm>
                  <a:off x="4494719" y="4491192"/>
                  <a:ext cx="3174779" cy="5199983"/>
                  <a:chOff x="4508608" y="3442895"/>
                  <a:chExt cx="3174779" cy="5199983"/>
                </a:xfrm>
              </p:grpSpPr>
              <p:grpSp>
                <p:nvGrpSpPr>
                  <p:cNvPr id="636" name="Shape 636"/>
                  <p:cNvGrpSpPr/>
                  <p:nvPr/>
                </p:nvGrpSpPr>
                <p:grpSpPr>
                  <a:xfrm>
                    <a:off x="4508608" y="3442895"/>
                    <a:ext cx="3174779" cy="5199983"/>
                    <a:chOff x="4508608" y="1423569"/>
                    <a:chExt cx="3174779" cy="5199983"/>
                  </a:xfrm>
                </p:grpSpPr>
                <p:sp>
                  <p:nvSpPr>
                    <p:cNvPr id="637" name="Shape 637"/>
                    <p:cNvSpPr/>
                    <p:nvPr/>
                  </p:nvSpPr>
                  <p:spPr>
                    <a:xfrm>
                      <a:off x="4513273" y="1623183"/>
                      <a:ext cx="581516" cy="581516"/>
                    </a:xfrm>
                    <a:prstGeom prst="roundRect">
                      <a:avLst>
                        <a:gd fmla="val 50000" name="adj"/>
                      </a:avLst>
                    </a:prstGeom>
                    <a:solidFill>
                      <a:schemeClr val="lt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/>
                      <a:headEnd len="med" w="med" type="none"/>
                      <a:tailEnd len="med" w="med" type="none"/>
                    </a:ln>
                  </p:spPr>
                  <p:txBody>
                    <a:bodyPr anchorCtr="0" anchor="ctr" bIns="45700" lIns="91425" rIns="91425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638" name="Shape 638"/>
                    <p:cNvCxnSpPr/>
                    <p:nvPr/>
                  </p:nvCxnSpPr>
                  <p:spPr>
                    <a:xfrm>
                      <a:off x="4508608" y="2390775"/>
                      <a:ext cx="3174779" cy="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miter/>
                      <a:headEnd len="med" w="med" type="none"/>
                      <a:tailEnd len="med" w="med" type="none"/>
                    </a:ln>
                  </p:spPr>
                </p:cxnSp>
                <p:sp>
                  <p:nvSpPr>
                    <p:cNvPr id="639" name="Shape 639"/>
                    <p:cNvSpPr txBox="1"/>
                    <p:nvPr/>
                  </p:nvSpPr>
                  <p:spPr>
                    <a:xfrm>
                      <a:off x="5094791" y="1423569"/>
                      <a:ext cx="1479892" cy="96949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아직은 점오</a:t>
                      </a: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000">
                          <a:solidFill>
                            <a:srgbClr val="C55A1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</a:t>
                      </a:r>
                      <a:r>
                        <a:rPr b="1" lang="ko-KR" sz="1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KyunghoonJeong</a:t>
                      </a: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000">
                          <a:solidFill>
                            <a:srgbClr val="C55A1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캐슬레벨 7Lv</a:t>
                      </a: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기획이 아직도!!!!</a:t>
                      </a:r>
                    </a:p>
                  </p:txBody>
                </p:sp>
                <p:sp>
                  <p:nvSpPr>
                    <p:cNvPr id="640" name="Shape 640"/>
                    <p:cNvSpPr txBox="1"/>
                    <p:nvPr/>
                  </p:nvSpPr>
                  <p:spPr>
                    <a:xfrm>
                      <a:off x="4863926" y="6223442"/>
                      <a:ext cx="2589169" cy="40010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게임 내 친구들과 페이스북 친구들에 대한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정보 확인 및 관리를 할 수 있습니다.</a:t>
                      </a:r>
                    </a:p>
                  </p:txBody>
                </p:sp>
              </p:grpSp>
              <p:pic>
                <p:nvPicPr>
                  <p:cNvPr descr="https://upload.wikimedia.org/wikipedia/commons/thumb/c/c2/F_icon.svg/2000px-F_icon.svg.png" id="641" name="Shape 641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5200296" y="3701696"/>
                    <a:ext cx="178506" cy="17850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descr="http://image.fmkorea.com/files/attach/new/20150208/3655299/62454640/118933876/bee78cc37abc08cdb2c86930c8ed0550.jpg" id="642" name="Shape 64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4514119" y="4706289"/>
                  <a:ext cx="568037" cy="568037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43" name="Shape 643"/>
              <p:cNvGrpSpPr/>
              <p:nvPr/>
            </p:nvGrpSpPr>
            <p:grpSpPr>
              <a:xfrm>
                <a:off x="4532819" y="3527523"/>
                <a:ext cx="3174779" cy="738664"/>
                <a:chOff x="4532819" y="2279748"/>
                <a:chExt cx="3174779" cy="738664"/>
              </a:xfrm>
            </p:grpSpPr>
            <p:grpSp>
              <p:nvGrpSpPr>
                <p:cNvPr id="644" name="Shape 644"/>
                <p:cNvGrpSpPr/>
                <p:nvPr/>
              </p:nvGrpSpPr>
              <p:grpSpPr>
                <a:xfrm>
                  <a:off x="4532819" y="2279748"/>
                  <a:ext cx="3174779" cy="738664"/>
                  <a:chOff x="4508608" y="1423569"/>
                  <a:chExt cx="3174779" cy="738664"/>
                </a:xfrm>
              </p:grpSpPr>
              <p:sp>
                <p:nvSpPr>
                  <p:cNvPr id="645" name="Shape 645"/>
                  <p:cNvSpPr/>
                  <p:nvPr/>
                </p:nvSpPr>
                <p:spPr>
                  <a:xfrm>
                    <a:off x="4513273" y="1505941"/>
                    <a:ext cx="581516" cy="581516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646" name="Shape 646"/>
                  <p:cNvCxnSpPr/>
                  <p:nvPr/>
                </p:nvCxnSpPr>
                <p:spPr>
                  <a:xfrm>
                    <a:off x="4508608" y="2162175"/>
                    <a:ext cx="3174779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647" name="Shape 647"/>
                  <p:cNvSpPr txBox="1"/>
                  <p:nvPr/>
                </p:nvSpPr>
                <p:spPr>
                  <a:xfrm>
                    <a:off x="5094791" y="1423569"/>
                    <a:ext cx="2481770" cy="7386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(CLE)러쎌방구 #1313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C55A1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캐슬레벨 7Lv</a:t>
                    </a:r>
                  </a:p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ko-KR" sz="1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이미 친구 입니다. 대화를 시작해보세요!</a:t>
                    </a:r>
                  </a:p>
                </p:txBody>
              </p:sp>
            </p:grpSp>
            <p:pic>
              <p:nvPicPr>
                <p:cNvPr descr="http://image.fmkorea.com/files/attach/new/20150208/3655299/62454640/118933876/bee78cc37abc08cdb2c86930c8ed0550.jpg" id="648" name="Shape 64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4544871" y="2372519"/>
                  <a:ext cx="568037" cy="568037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49" name="Shape 649"/>
              <p:cNvGrpSpPr/>
              <p:nvPr/>
            </p:nvGrpSpPr>
            <p:grpSpPr>
              <a:xfrm>
                <a:off x="4424229" y="1145698"/>
                <a:ext cx="3433657" cy="246220"/>
                <a:chOff x="4417032" y="1156620"/>
                <a:chExt cx="3433657" cy="246220"/>
              </a:xfrm>
            </p:grpSpPr>
            <p:sp>
              <p:nvSpPr>
                <p:cNvPr id="650" name="Shape 650"/>
                <p:cNvSpPr/>
                <p:nvPr/>
              </p:nvSpPr>
              <p:spPr>
                <a:xfrm>
                  <a:off x="4417032" y="1169766"/>
                  <a:ext cx="3389103" cy="187942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ko-KR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즐겨 찾기 친구</a:t>
                  </a:r>
                </a:p>
              </p:txBody>
            </p:sp>
            <p:sp>
              <p:nvSpPr>
                <p:cNvPr id="651" name="Shape 651"/>
                <p:cNvSpPr txBox="1"/>
                <p:nvPr/>
              </p:nvSpPr>
              <p:spPr>
                <a:xfrm>
                  <a:off x="7592286" y="1156620"/>
                  <a:ext cx="258403" cy="246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</a:p>
              </p:txBody>
            </p:sp>
          </p:grpSp>
          <p:sp>
            <p:nvSpPr>
              <p:cNvPr id="652" name="Shape 652"/>
              <p:cNvSpPr/>
              <p:nvPr/>
            </p:nvSpPr>
            <p:spPr>
              <a:xfrm>
                <a:off x="4396069" y="6205453"/>
                <a:ext cx="394339" cy="307720"/>
              </a:xfrm>
              <a:prstGeom prst="roundRect">
                <a:avLst>
                  <a:gd fmla="val 0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←</a:t>
                </a:r>
              </a:p>
            </p:txBody>
          </p:sp>
        </p:grpSp>
        <p:pic>
          <p:nvPicPr>
            <p:cNvPr descr="http://img.humormonster.kr/img_data/img_ori/1452056845559KJNCVUUT.jpg" id="653" name="Shape 6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36630" y="4918637"/>
              <a:ext cx="540000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654" name="Shape 654"/>
          <p:cNvSpPr/>
          <p:nvPr/>
        </p:nvSpPr>
        <p:spPr>
          <a:xfrm>
            <a:off x="4342532" y="309817"/>
            <a:ext cx="3506932" cy="6236454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5" name="Shape 655"/>
          <p:cNvGrpSpPr/>
          <p:nvPr/>
        </p:nvGrpSpPr>
        <p:grpSpPr>
          <a:xfrm>
            <a:off x="4569203" y="2003569"/>
            <a:ext cx="3107946" cy="1565480"/>
            <a:chOff x="4569203" y="2003569"/>
            <a:chExt cx="3107946" cy="1565480"/>
          </a:xfrm>
        </p:grpSpPr>
        <p:sp>
          <p:nvSpPr>
            <p:cNvPr id="656" name="Shape 656"/>
            <p:cNvSpPr/>
            <p:nvPr/>
          </p:nvSpPr>
          <p:spPr>
            <a:xfrm>
              <a:off x="4569203" y="2003569"/>
              <a:ext cx="3107946" cy="156548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선택 친구 닉네임 님을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친구 목록에서 삭제합니다.</a:t>
              </a: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5533526" y="3209482"/>
              <a:ext cx="1180231" cy="27879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삭제</a:t>
              </a:r>
            </a:p>
          </p:txBody>
        </p:sp>
      </p:grpSp>
      <p:sp>
        <p:nvSpPr>
          <p:cNvPr id="658" name="Shape 658"/>
          <p:cNvSpPr txBox="1"/>
          <p:nvPr/>
        </p:nvSpPr>
        <p:spPr>
          <a:xfrm>
            <a:off x="690464" y="289248"/>
            <a:ext cx="15969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항구(소셜) UI</a:t>
            </a:r>
          </a:p>
        </p:txBody>
      </p:sp>
      <p:sp>
        <p:nvSpPr>
          <p:cNvPr id="659" name="Shape 659"/>
          <p:cNvSpPr txBox="1"/>
          <p:nvPr/>
        </p:nvSpPr>
        <p:spPr>
          <a:xfrm>
            <a:off x="1013629" y="667910"/>
            <a:ext cx="32535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관리_친구 삭제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선택 친구 삭제 최종 확인 팝업</a:t>
            </a:r>
          </a:p>
        </p:txBody>
      </p:sp>
      <p:sp>
        <p:nvSpPr>
          <p:cNvPr id="660" name="Shape 660"/>
          <p:cNvSpPr/>
          <p:nvPr/>
        </p:nvSpPr>
        <p:spPr>
          <a:xfrm>
            <a:off x="8124261" y="1566757"/>
            <a:ext cx="159982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 삭제 최종 확인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팝업</a:t>
            </a:r>
          </a:p>
        </p:txBody>
      </p:sp>
      <p:cxnSp>
        <p:nvCxnSpPr>
          <p:cNvPr id="661" name="Shape 661"/>
          <p:cNvCxnSpPr>
            <a:stCxn id="660" idx="1"/>
          </p:cNvCxnSpPr>
          <p:nvPr/>
        </p:nvCxnSpPr>
        <p:spPr>
          <a:xfrm flipH="1">
            <a:off x="7328661" y="1771686"/>
            <a:ext cx="795600" cy="2268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62" name="Shape 662"/>
          <p:cNvSpPr/>
          <p:nvPr/>
        </p:nvSpPr>
        <p:spPr>
          <a:xfrm>
            <a:off x="7964125" y="3110603"/>
            <a:ext cx="1759801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실행 버튼</a:t>
            </a:r>
          </a:p>
        </p:txBody>
      </p:sp>
      <p:cxnSp>
        <p:nvCxnSpPr>
          <p:cNvPr id="663" name="Shape 663"/>
          <p:cNvCxnSpPr>
            <a:stCxn id="662" idx="1"/>
            <a:endCxn id="657" idx="3"/>
          </p:cNvCxnSpPr>
          <p:nvPr/>
        </p:nvCxnSpPr>
        <p:spPr>
          <a:xfrm flipH="1">
            <a:off x="6713725" y="3315533"/>
            <a:ext cx="1250400" cy="333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64" name="Shape 664"/>
          <p:cNvSpPr/>
          <p:nvPr/>
        </p:nvSpPr>
        <p:spPr>
          <a:xfrm>
            <a:off x="7964125" y="3919198"/>
            <a:ext cx="1759803" cy="409859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빈 화면 터치 시, 친구 삭제 취소 및 팝업 닫힘</a:t>
            </a:r>
          </a:p>
        </p:txBody>
      </p:sp>
      <p:cxnSp>
        <p:nvCxnSpPr>
          <p:cNvPr id="665" name="Shape 665"/>
          <p:cNvCxnSpPr>
            <a:stCxn id="664" idx="1"/>
          </p:cNvCxnSpPr>
          <p:nvPr/>
        </p:nvCxnSpPr>
        <p:spPr>
          <a:xfrm rot="10800000">
            <a:off x="6554725" y="4115427"/>
            <a:ext cx="1409400" cy="87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66" name="Shape 666"/>
          <p:cNvSpPr/>
          <p:nvPr/>
        </p:nvSpPr>
        <p:spPr>
          <a:xfrm>
            <a:off x="10101364" y="3110603"/>
            <a:ext cx="1514800" cy="409859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버튼 터치 시 선택한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친구는 목록에서 삭제</a:t>
            </a:r>
          </a:p>
        </p:txBody>
      </p:sp>
      <p:cxnSp>
        <p:nvCxnSpPr>
          <p:cNvPr id="667" name="Shape 667"/>
          <p:cNvCxnSpPr>
            <a:stCxn id="666" idx="1"/>
            <a:endCxn id="662" idx="3"/>
          </p:cNvCxnSpPr>
          <p:nvPr/>
        </p:nvCxnSpPr>
        <p:spPr>
          <a:xfrm rot="10800000">
            <a:off x="9723964" y="3315533"/>
            <a:ext cx="377400" cy="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668" name="Shape 668"/>
          <p:cNvGrpSpPr/>
          <p:nvPr/>
        </p:nvGrpSpPr>
        <p:grpSpPr>
          <a:xfrm>
            <a:off x="773995" y="1938983"/>
            <a:ext cx="1569723" cy="369332"/>
            <a:chOff x="773995" y="1938983"/>
            <a:chExt cx="1569723" cy="369332"/>
          </a:xfrm>
        </p:grpSpPr>
        <p:sp>
          <p:nvSpPr>
            <p:cNvPr id="669" name="Shape 669"/>
            <p:cNvSpPr/>
            <p:nvPr/>
          </p:nvSpPr>
          <p:spPr>
            <a:xfrm>
              <a:off x="1974990" y="1940613"/>
              <a:ext cx="368727" cy="35818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00000"/>
            </a:solidFill>
            <a:ln cap="flat" cmpd="sng" w="12700">
              <a:solidFill>
                <a:srgbClr val="C00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Shape 670"/>
            <p:cNvSpPr txBox="1"/>
            <p:nvPr/>
          </p:nvSpPr>
          <p:spPr>
            <a:xfrm>
              <a:off x="773995" y="1938983"/>
              <a:ext cx="11897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버튼 터치</a:t>
              </a:r>
            </a:p>
          </p:txBody>
        </p:sp>
      </p:grpSp>
      <p:grpSp>
        <p:nvGrpSpPr>
          <p:cNvPr id="671" name="Shape 671"/>
          <p:cNvGrpSpPr/>
          <p:nvPr/>
        </p:nvGrpSpPr>
        <p:grpSpPr>
          <a:xfrm>
            <a:off x="2342876" y="1875955"/>
            <a:ext cx="516155" cy="516155"/>
            <a:chOff x="2342876" y="1875955"/>
            <a:chExt cx="516155" cy="516155"/>
          </a:xfrm>
        </p:grpSpPr>
        <p:grpSp>
          <p:nvGrpSpPr>
            <p:cNvPr id="672" name="Shape 672"/>
            <p:cNvGrpSpPr/>
            <p:nvPr/>
          </p:nvGrpSpPr>
          <p:grpSpPr>
            <a:xfrm>
              <a:off x="2342876" y="1875955"/>
              <a:ext cx="516155" cy="516155"/>
              <a:chOff x="7113346" y="2629678"/>
              <a:chExt cx="516155" cy="516155"/>
            </a:xfrm>
          </p:grpSpPr>
          <p:sp>
            <p:nvSpPr>
              <p:cNvPr id="673" name="Shape 673"/>
              <p:cNvSpPr/>
              <p:nvPr/>
            </p:nvSpPr>
            <p:spPr>
              <a:xfrm>
                <a:off x="7113346" y="2629678"/>
                <a:ext cx="516155" cy="51615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http://xboxresource.com/images/icon_friends.png" id="674" name="Shape 67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163931" y="2680675"/>
                <a:ext cx="432545" cy="4325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75" name="Shape 675"/>
            <p:cNvSpPr/>
            <p:nvPr/>
          </p:nvSpPr>
          <p:spPr>
            <a:xfrm>
              <a:off x="2617657" y="2086033"/>
              <a:ext cx="233744" cy="239078"/>
            </a:xfrm>
            <a:prstGeom prst="mathMultiply">
              <a:avLst>
                <a:gd fmla="val 17270" name="adj1"/>
              </a:avLst>
            </a:prstGeom>
            <a:solidFill>
              <a:srgbClr val="C00000"/>
            </a:solidFill>
            <a:ln cap="flat" cmpd="sng" w="12700">
              <a:solidFill>
                <a:srgbClr val="C00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/>
        </p:nvSpPr>
        <p:spPr>
          <a:xfrm>
            <a:off x="4342532" y="311728"/>
            <a:ext cx="3506932" cy="6234545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Shape 681"/>
          <p:cNvSpPr/>
          <p:nvPr/>
        </p:nvSpPr>
        <p:spPr>
          <a:xfrm>
            <a:off x="4342532" y="311728"/>
            <a:ext cx="3506932" cy="40264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봉랍 편지</a:t>
            </a:r>
          </a:p>
        </p:txBody>
      </p:sp>
      <p:sp>
        <p:nvSpPr>
          <p:cNvPr id="682" name="Shape 682"/>
          <p:cNvSpPr/>
          <p:nvPr/>
        </p:nvSpPr>
        <p:spPr>
          <a:xfrm>
            <a:off x="4342532" y="6143626"/>
            <a:ext cx="3506932" cy="40264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Shape 683"/>
          <p:cNvSpPr/>
          <p:nvPr/>
        </p:nvSpPr>
        <p:spPr>
          <a:xfrm>
            <a:off x="4396069" y="6205453"/>
            <a:ext cx="394339" cy="30772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pic>
        <p:nvPicPr>
          <p:cNvPr descr="http://xboxresource.com/images/icon_friends.png" id="684" name="Shape 6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5814" y="908263"/>
            <a:ext cx="244162" cy="244162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Shape 685"/>
          <p:cNvSpPr/>
          <p:nvPr/>
        </p:nvSpPr>
        <p:spPr>
          <a:xfrm>
            <a:off x="4838676" y="912848"/>
            <a:ext cx="2181248" cy="231796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(CLE)우탕탕카</a:t>
            </a:r>
          </a:p>
        </p:txBody>
      </p:sp>
      <p:pic>
        <p:nvPicPr>
          <p:cNvPr descr="http://static1.squarespace.com/static/507d1b2ce4b043a005873686/t/51232e2ae4b0dce195cac8f8/1361260075483/" id="686" name="Shape 6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2675" y="838391"/>
            <a:ext cx="409189" cy="409189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Shape 687"/>
          <p:cNvSpPr/>
          <p:nvPr/>
        </p:nvSpPr>
        <p:spPr>
          <a:xfrm>
            <a:off x="4838700" y="1417673"/>
            <a:ext cx="2828924" cy="102505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친애하는 벗이여, 나의 선물을 받아주시게! 우리의 우정이 변치 않기를 바라겠네~!</a:t>
            </a:r>
          </a:p>
        </p:txBody>
      </p:sp>
      <p:pic>
        <p:nvPicPr>
          <p:cNvPr descr="http://www.tawdih.com/py/img/wr.png" id="688" name="Shape 6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41514" y="1379204"/>
            <a:ext cx="398697" cy="398697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Shape 689"/>
          <p:cNvSpPr/>
          <p:nvPr/>
        </p:nvSpPr>
        <p:spPr>
          <a:xfrm>
            <a:off x="4544864" y="2820865"/>
            <a:ext cx="3141810" cy="2414677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부가적인 아이템을 선택하셔야 합니다.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증정 아이템에는 1개의 봉랍 편지가 소비되며,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99개의 봉랍 편지를 보유하고 있습니다.</a:t>
            </a:r>
          </a:p>
        </p:txBody>
      </p:sp>
      <p:sp>
        <p:nvSpPr>
          <p:cNvPr id="690" name="Shape 690"/>
          <p:cNvSpPr/>
          <p:nvPr/>
        </p:nvSpPr>
        <p:spPr>
          <a:xfrm>
            <a:off x="4544864" y="2824052"/>
            <a:ext cx="3141810" cy="273339"/>
          </a:xfrm>
          <a:prstGeom prst="rect">
            <a:avLst/>
          </a:prstGeom>
          <a:solidFill>
            <a:srgbClr val="FEE599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</a:t>
            </a:r>
          </a:p>
        </p:txBody>
      </p:sp>
      <p:sp>
        <p:nvSpPr>
          <p:cNvPr id="691" name="Shape 691"/>
          <p:cNvSpPr/>
          <p:nvPr/>
        </p:nvSpPr>
        <p:spPr>
          <a:xfrm>
            <a:off x="5658716" y="3605371"/>
            <a:ext cx="923059" cy="914399"/>
          </a:xfrm>
          <a:prstGeom prst="roundRect">
            <a:avLst>
              <a:gd fmla="val 625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Shape 692"/>
          <p:cNvSpPr/>
          <p:nvPr/>
        </p:nvSpPr>
        <p:spPr>
          <a:xfrm>
            <a:off x="5481703" y="6205453"/>
            <a:ext cx="1228592" cy="307720"/>
          </a:xfrm>
          <a:prstGeom prst="roundRect">
            <a:avLst>
              <a:gd fmla="val 6250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보내기</a:t>
            </a:r>
          </a:p>
        </p:txBody>
      </p:sp>
      <p:sp>
        <p:nvSpPr>
          <p:cNvPr id="693" name="Shape 693"/>
          <p:cNvSpPr txBox="1"/>
          <p:nvPr/>
        </p:nvSpPr>
        <p:spPr>
          <a:xfrm>
            <a:off x="690464" y="289248"/>
            <a:ext cx="15969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항구(소셜) UI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1013629" y="667910"/>
            <a:ext cx="325356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관리_봉랍 편지 발송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선택 친구에게 봉랍 편지(선물 편지) 발송 화면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특수 아이템(봉랍편지)이 없을 경우 선물 아이템 선택 불가</a:t>
            </a:r>
          </a:p>
        </p:txBody>
      </p:sp>
      <p:sp>
        <p:nvSpPr>
          <p:cNvPr id="695" name="Shape 695"/>
          <p:cNvSpPr/>
          <p:nvPr/>
        </p:nvSpPr>
        <p:spPr>
          <a:xfrm>
            <a:off x="8645095" y="163603"/>
            <a:ext cx="159982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봉랍 편지 보내기 화면</a:t>
            </a:r>
          </a:p>
        </p:txBody>
      </p:sp>
      <p:cxnSp>
        <p:nvCxnSpPr>
          <p:cNvPr id="696" name="Shape 696"/>
          <p:cNvCxnSpPr>
            <a:stCxn id="695" idx="1"/>
            <a:endCxn id="681" idx="3"/>
          </p:cNvCxnSpPr>
          <p:nvPr/>
        </p:nvCxnSpPr>
        <p:spPr>
          <a:xfrm flipH="1">
            <a:off x="7849495" y="368532"/>
            <a:ext cx="795600" cy="1446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97" name="Shape 697"/>
          <p:cNvSpPr/>
          <p:nvPr/>
        </p:nvSpPr>
        <p:spPr>
          <a:xfrm>
            <a:off x="8645095" y="719118"/>
            <a:ext cx="159982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편지 수신 대상 친구의 닉네임 표시</a:t>
            </a:r>
          </a:p>
        </p:txBody>
      </p:sp>
      <p:cxnSp>
        <p:nvCxnSpPr>
          <p:cNvPr id="698" name="Shape 698"/>
          <p:cNvCxnSpPr>
            <a:stCxn id="697" idx="1"/>
            <a:endCxn id="685" idx="0"/>
          </p:cNvCxnSpPr>
          <p:nvPr/>
        </p:nvCxnSpPr>
        <p:spPr>
          <a:xfrm rot="10800000">
            <a:off x="5929195" y="912947"/>
            <a:ext cx="2715900" cy="11100"/>
          </a:xfrm>
          <a:prstGeom prst="bentConnector4">
            <a:avLst>
              <a:gd fmla="val 20801" name="adj1"/>
              <a:gd fmla="val 2160355" name="adj2"/>
            </a:avLst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99" name="Shape 699"/>
          <p:cNvSpPr/>
          <p:nvPr/>
        </p:nvSpPr>
        <p:spPr>
          <a:xfrm>
            <a:off x="8645095" y="1248292"/>
            <a:ext cx="159982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편지 수신 친구 변경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버튼</a:t>
            </a:r>
          </a:p>
        </p:txBody>
      </p:sp>
      <p:cxnSp>
        <p:nvCxnSpPr>
          <p:cNvPr id="700" name="Shape 700"/>
          <p:cNvCxnSpPr>
            <a:stCxn id="699" idx="1"/>
            <a:endCxn id="686" idx="3"/>
          </p:cNvCxnSpPr>
          <p:nvPr/>
        </p:nvCxnSpPr>
        <p:spPr>
          <a:xfrm rot="10800000">
            <a:off x="7471795" y="1043122"/>
            <a:ext cx="1173300" cy="4101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01" name="Shape 701"/>
          <p:cNvSpPr/>
          <p:nvPr/>
        </p:nvSpPr>
        <p:spPr>
          <a:xfrm>
            <a:off x="8156742" y="1827908"/>
            <a:ext cx="1706672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편지 내용 입력 칸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※ 터치 시 단말기 키보드 활용하여 입력</a:t>
            </a:r>
          </a:p>
        </p:txBody>
      </p:sp>
      <p:cxnSp>
        <p:nvCxnSpPr>
          <p:cNvPr id="702" name="Shape 702"/>
          <p:cNvCxnSpPr>
            <a:stCxn id="701" idx="1"/>
            <a:endCxn id="687" idx="3"/>
          </p:cNvCxnSpPr>
          <p:nvPr/>
        </p:nvCxnSpPr>
        <p:spPr>
          <a:xfrm rot="10800000">
            <a:off x="7667742" y="1930238"/>
            <a:ext cx="489000" cy="1026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03" name="Shape 703"/>
          <p:cNvSpPr/>
          <p:nvPr/>
        </p:nvSpPr>
        <p:spPr>
          <a:xfrm>
            <a:off x="8156742" y="2755791"/>
            <a:ext cx="159982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 아이템 선택 UI</a:t>
            </a:r>
          </a:p>
        </p:txBody>
      </p:sp>
      <p:cxnSp>
        <p:nvCxnSpPr>
          <p:cNvPr id="704" name="Shape 704"/>
          <p:cNvCxnSpPr>
            <a:stCxn id="703" idx="1"/>
            <a:endCxn id="690" idx="3"/>
          </p:cNvCxnSpPr>
          <p:nvPr/>
        </p:nvCxnSpPr>
        <p:spPr>
          <a:xfrm rot="10800000">
            <a:off x="7686642" y="2960721"/>
            <a:ext cx="470100" cy="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05" name="Shape 705"/>
          <p:cNvSpPr/>
          <p:nvPr/>
        </p:nvSpPr>
        <p:spPr>
          <a:xfrm>
            <a:off x="8163406" y="3858932"/>
            <a:ext cx="159982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 아이템 선택/변경 버튼</a:t>
            </a:r>
          </a:p>
        </p:txBody>
      </p:sp>
      <p:cxnSp>
        <p:nvCxnSpPr>
          <p:cNvPr id="706" name="Shape 706"/>
          <p:cNvCxnSpPr>
            <a:stCxn id="705" idx="1"/>
            <a:endCxn id="691" idx="3"/>
          </p:cNvCxnSpPr>
          <p:nvPr/>
        </p:nvCxnSpPr>
        <p:spPr>
          <a:xfrm rot="10800000">
            <a:off x="6581806" y="4062661"/>
            <a:ext cx="1581600" cy="12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07" name="Shape 707"/>
          <p:cNvSpPr/>
          <p:nvPr/>
        </p:nvSpPr>
        <p:spPr>
          <a:xfrm>
            <a:off x="8291925" y="6174985"/>
            <a:ext cx="159982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편지 보내기 버튼</a:t>
            </a:r>
          </a:p>
        </p:txBody>
      </p:sp>
      <p:cxnSp>
        <p:nvCxnSpPr>
          <p:cNvPr id="708" name="Shape 708"/>
          <p:cNvCxnSpPr>
            <a:stCxn id="707" idx="1"/>
          </p:cNvCxnSpPr>
          <p:nvPr/>
        </p:nvCxnSpPr>
        <p:spPr>
          <a:xfrm rot="10800000">
            <a:off x="6710325" y="6378714"/>
            <a:ext cx="1581600" cy="12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09" name="Shape 709"/>
          <p:cNvSpPr/>
          <p:nvPr/>
        </p:nvSpPr>
        <p:spPr>
          <a:xfrm>
            <a:off x="8263593" y="5265610"/>
            <a:ext cx="159982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봉랍 편지 보유 수량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표시</a:t>
            </a:r>
          </a:p>
        </p:txBody>
      </p:sp>
      <p:cxnSp>
        <p:nvCxnSpPr>
          <p:cNvPr id="710" name="Shape 710"/>
          <p:cNvCxnSpPr>
            <a:stCxn id="709" idx="1"/>
          </p:cNvCxnSpPr>
          <p:nvPr/>
        </p:nvCxnSpPr>
        <p:spPr>
          <a:xfrm rot="10800000">
            <a:off x="5200593" y="5067339"/>
            <a:ext cx="3063000" cy="403200"/>
          </a:xfrm>
          <a:prstGeom prst="bentConnector3">
            <a:avLst>
              <a:gd fmla="val 100065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11" name="Shape 711"/>
          <p:cNvSpPr/>
          <p:nvPr/>
        </p:nvSpPr>
        <p:spPr>
          <a:xfrm>
            <a:off x="10206815" y="3857641"/>
            <a:ext cx="1514800" cy="409859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아이템 선택 화면으로 이동</a:t>
            </a:r>
          </a:p>
        </p:txBody>
      </p:sp>
      <p:cxnSp>
        <p:nvCxnSpPr>
          <p:cNvPr id="712" name="Shape 712"/>
          <p:cNvCxnSpPr>
            <a:stCxn id="711" idx="1"/>
          </p:cNvCxnSpPr>
          <p:nvPr/>
        </p:nvCxnSpPr>
        <p:spPr>
          <a:xfrm rot="10800000">
            <a:off x="9755615" y="4062570"/>
            <a:ext cx="451200" cy="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13" name="Shape 713"/>
          <p:cNvSpPr/>
          <p:nvPr/>
        </p:nvSpPr>
        <p:spPr>
          <a:xfrm>
            <a:off x="10168181" y="4368689"/>
            <a:ext cx="1592070" cy="409859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봉랍 아이템이 없을 경우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터치해도 반응 없음</a:t>
            </a:r>
          </a:p>
        </p:txBody>
      </p:sp>
      <p:cxnSp>
        <p:nvCxnSpPr>
          <p:cNvPr id="714" name="Shape 714"/>
          <p:cNvCxnSpPr>
            <a:stCxn id="713" idx="1"/>
            <a:endCxn id="705" idx="2"/>
          </p:cNvCxnSpPr>
          <p:nvPr/>
        </p:nvCxnSpPr>
        <p:spPr>
          <a:xfrm rot="10800000">
            <a:off x="8963381" y="4268818"/>
            <a:ext cx="1204800" cy="304800"/>
          </a:xfrm>
          <a:prstGeom prst="bentConnector2">
            <a:avLst/>
          </a:prstGeom>
          <a:noFill/>
          <a:ln cap="flat" cmpd="sng" w="19050">
            <a:solidFill>
              <a:schemeClr val="accent6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15" name="Shape 715"/>
          <p:cNvSpPr/>
          <p:nvPr/>
        </p:nvSpPr>
        <p:spPr>
          <a:xfrm>
            <a:off x="10325964" y="1827301"/>
            <a:ext cx="1514800" cy="409859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자동으로 입력되어 있는 텍스트 있음</a:t>
            </a:r>
          </a:p>
        </p:txBody>
      </p:sp>
      <p:cxnSp>
        <p:nvCxnSpPr>
          <p:cNvPr id="716" name="Shape 716"/>
          <p:cNvCxnSpPr>
            <a:stCxn id="715" idx="1"/>
          </p:cNvCxnSpPr>
          <p:nvPr/>
        </p:nvCxnSpPr>
        <p:spPr>
          <a:xfrm rot="10800000">
            <a:off x="9874764" y="2032231"/>
            <a:ext cx="451200" cy="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717" name="Shape 717"/>
          <p:cNvGrpSpPr/>
          <p:nvPr/>
        </p:nvGrpSpPr>
        <p:grpSpPr>
          <a:xfrm>
            <a:off x="2324471" y="2315971"/>
            <a:ext cx="516155" cy="516155"/>
            <a:chOff x="6897427" y="3371360"/>
            <a:chExt cx="516155" cy="516155"/>
          </a:xfrm>
        </p:grpSpPr>
        <p:sp>
          <p:nvSpPr>
            <p:cNvPr id="718" name="Shape 718"/>
            <p:cNvSpPr/>
            <p:nvPr/>
          </p:nvSpPr>
          <p:spPr>
            <a:xfrm>
              <a:off x="6897427" y="3371360"/>
              <a:ext cx="516155" cy="516155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files.softicons.com/download/holidays-icons/gift-ii-icons-by-miniartx/png/256/gift_box.png" id="719" name="Shape 7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937099" y="3425403"/>
              <a:ext cx="438567" cy="43856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0" name="Shape 720"/>
          <p:cNvGrpSpPr/>
          <p:nvPr/>
        </p:nvGrpSpPr>
        <p:grpSpPr>
          <a:xfrm>
            <a:off x="754748" y="2406020"/>
            <a:ext cx="1569723" cy="369332"/>
            <a:chOff x="773995" y="1938983"/>
            <a:chExt cx="1569723" cy="369332"/>
          </a:xfrm>
        </p:grpSpPr>
        <p:sp>
          <p:nvSpPr>
            <p:cNvPr id="721" name="Shape 721"/>
            <p:cNvSpPr/>
            <p:nvPr/>
          </p:nvSpPr>
          <p:spPr>
            <a:xfrm>
              <a:off x="1974990" y="1940613"/>
              <a:ext cx="368727" cy="35818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00000"/>
            </a:solidFill>
            <a:ln cap="flat" cmpd="sng" w="12700">
              <a:solidFill>
                <a:srgbClr val="C00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Shape 722"/>
            <p:cNvSpPr txBox="1"/>
            <p:nvPr/>
          </p:nvSpPr>
          <p:spPr>
            <a:xfrm>
              <a:off x="773995" y="1938983"/>
              <a:ext cx="11897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버튼 터치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/>
          <p:nvPr/>
        </p:nvSpPr>
        <p:spPr>
          <a:xfrm>
            <a:off x="4342532" y="311728"/>
            <a:ext cx="3506932" cy="6234545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Shape 728"/>
          <p:cNvSpPr/>
          <p:nvPr/>
        </p:nvSpPr>
        <p:spPr>
          <a:xfrm>
            <a:off x="4342532" y="311728"/>
            <a:ext cx="3506932" cy="40264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봉랍 편지</a:t>
            </a:r>
          </a:p>
        </p:txBody>
      </p:sp>
      <p:sp>
        <p:nvSpPr>
          <p:cNvPr id="729" name="Shape 729"/>
          <p:cNvSpPr/>
          <p:nvPr/>
        </p:nvSpPr>
        <p:spPr>
          <a:xfrm>
            <a:off x="4342532" y="6143626"/>
            <a:ext cx="3506932" cy="40264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Shape 730"/>
          <p:cNvSpPr/>
          <p:nvPr/>
        </p:nvSpPr>
        <p:spPr>
          <a:xfrm>
            <a:off x="4396069" y="6205453"/>
            <a:ext cx="394339" cy="30772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731" name="Shape 731"/>
          <p:cNvSpPr/>
          <p:nvPr/>
        </p:nvSpPr>
        <p:spPr>
          <a:xfrm>
            <a:off x="4954500" y="6230219"/>
            <a:ext cx="1802684" cy="25497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Shape 732"/>
          <p:cNvSpPr/>
          <p:nvPr/>
        </p:nvSpPr>
        <p:spPr>
          <a:xfrm>
            <a:off x="6835552" y="6230219"/>
            <a:ext cx="813024" cy="25497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탐색</a:t>
            </a:r>
          </a:p>
        </p:txBody>
      </p:sp>
      <p:sp>
        <p:nvSpPr>
          <p:cNvPr id="733" name="Shape 733"/>
          <p:cNvSpPr/>
          <p:nvPr/>
        </p:nvSpPr>
        <p:spPr>
          <a:xfrm>
            <a:off x="4470958" y="939820"/>
            <a:ext cx="1585225" cy="701387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Shape 734"/>
          <p:cNvSpPr/>
          <p:nvPr/>
        </p:nvSpPr>
        <p:spPr>
          <a:xfrm>
            <a:off x="6136723" y="940641"/>
            <a:ext cx="1585225" cy="701387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5" name="Shape 7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7394" y="683039"/>
            <a:ext cx="1026380" cy="961768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Shape 736"/>
          <p:cNvSpPr/>
          <p:nvPr/>
        </p:nvSpPr>
        <p:spPr>
          <a:xfrm>
            <a:off x="6140235" y="1454071"/>
            <a:ext cx="870020" cy="192338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qpwoeiruuut</a:t>
            </a:r>
          </a:p>
        </p:txBody>
      </p:sp>
      <p:sp>
        <p:nvSpPr>
          <p:cNvPr id="737" name="Shape 737"/>
          <p:cNvSpPr/>
          <p:nvPr/>
        </p:nvSpPr>
        <p:spPr>
          <a:xfrm rot="5400000">
            <a:off x="6932115" y="1034481"/>
            <a:ext cx="876298" cy="708554"/>
          </a:xfrm>
          <a:prstGeom prst="homePlate">
            <a:avLst>
              <a:gd fmla="val 19170" name="adj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Shape 738"/>
          <p:cNvSpPr txBox="1"/>
          <p:nvPr/>
        </p:nvSpPr>
        <p:spPr>
          <a:xfrm>
            <a:off x="7081188" y="1021853"/>
            <a:ext cx="569387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전투력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9,999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한국어</a:t>
            </a:r>
          </a:p>
        </p:txBody>
      </p:sp>
      <p:pic>
        <p:nvPicPr>
          <p:cNvPr id="739" name="Shape 739"/>
          <p:cNvPicPr preferRelativeResize="0"/>
          <p:nvPr/>
        </p:nvPicPr>
        <p:blipFill rotWithShape="1">
          <a:blip r:embed="rId4">
            <a:alphaModFix/>
          </a:blip>
          <a:srcRect b="0" l="0" r="0" t="5587"/>
          <a:stretch/>
        </p:blipFill>
        <p:spPr>
          <a:xfrm>
            <a:off x="4462078" y="714375"/>
            <a:ext cx="1126471" cy="916096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Shape 740"/>
          <p:cNvSpPr/>
          <p:nvPr/>
        </p:nvSpPr>
        <p:spPr>
          <a:xfrm>
            <a:off x="4483801" y="1453250"/>
            <a:ext cx="870020" cy="192338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qpwoeiruuut</a:t>
            </a:r>
          </a:p>
        </p:txBody>
      </p:sp>
      <p:sp>
        <p:nvSpPr>
          <p:cNvPr id="741" name="Shape 741"/>
          <p:cNvSpPr/>
          <p:nvPr/>
        </p:nvSpPr>
        <p:spPr>
          <a:xfrm rot="5400000">
            <a:off x="5263757" y="1023693"/>
            <a:ext cx="876298" cy="708554"/>
          </a:xfrm>
          <a:prstGeom prst="homePlate">
            <a:avLst>
              <a:gd fmla="val 19170" name="adj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Shape 742"/>
          <p:cNvSpPr txBox="1"/>
          <p:nvPr/>
        </p:nvSpPr>
        <p:spPr>
          <a:xfrm>
            <a:off x="5420121" y="1057859"/>
            <a:ext cx="569387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전투력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9,999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한국어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690464" y="289248"/>
            <a:ext cx="15969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항구(소셜) UI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1013629" y="667910"/>
            <a:ext cx="3253569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관리_봉랍 편지 발송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편지 발송 친구 변경 및 선택 화면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목록 내 검색 가능</a:t>
            </a:r>
          </a:p>
        </p:txBody>
      </p:sp>
      <p:sp>
        <p:nvSpPr>
          <p:cNvPr id="745" name="Shape 745"/>
          <p:cNvSpPr/>
          <p:nvPr/>
        </p:nvSpPr>
        <p:spPr>
          <a:xfrm>
            <a:off x="8645095" y="417237"/>
            <a:ext cx="159982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자신의 친구 목록 표시</a:t>
            </a:r>
          </a:p>
        </p:txBody>
      </p:sp>
      <p:cxnSp>
        <p:nvCxnSpPr>
          <p:cNvPr id="746" name="Shape 746"/>
          <p:cNvCxnSpPr>
            <a:stCxn id="745" idx="1"/>
          </p:cNvCxnSpPr>
          <p:nvPr/>
        </p:nvCxnSpPr>
        <p:spPr>
          <a:xfrm flipH="1">
            <a:off x="7849495" y="622167"/>
            <a:ext cx="795600" cy="1446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47" name="Shape 747"/>
          <p:cNvSpPr/>
          <p:nvPr/>
        </p:nvSpPr>
        <p:spPr>
          <a:xfrm>
            <a:off x="8230318" y="1165991"/>
            <a:ext cx="2439601" cy="409859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최초 8명의 친구 목록만 제공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➔ 이후 스크롤 로딩을 통해 8명씩 추가</a:t>
            </a:r>
          </a:p>
        </p:txBody>
      </p:sp>
      <p:cxnSp>
        <p:nvCxnSpPr>
          <p:cNvPr id="748" name="Shape 748"/>
          <p:cNvCxnSpPr>
            <a:stCxn id="747" idx="0"/>
            <a:endCxn id="745" idx="2"/>
          </p:cNvCxnSpPr>
          <p:nvPr/>
        </p:nvCxnSpPr>
        <p:spPr>
          <a:xfrm rot="10800000">
            <a:off x="9445019" y="826991"/>
            <a:ext cx="5100" cy="3390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49" name="Shape 749"/>
          <p:cNvSpPr/>
          <p:nvPr/>
        </p:nvSpPr>
        <p:spPr>
          <a:xfrm>
            <a:off x="8152400" y="5529700"/>
            <a:ext cx="159982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검색어 입력 칸</a:t>
            </a:r>
          </a:p>
        </p:txBody>
      </p:sp>
      <p:cxnSp>
        <p:nvCxnSpPr>
          <p:cNvPr id="750" name="Shape 750"/>
          <p:cNvCxnSpPr>
            <a:stCxn id="749" idx="1"/>
          </p:cNvCxnSpPr>
          <p:nvPr/>
        </p:nvCxnSpPr>
        <p:spPr>
          <a:xfrm flipH="1">
            <a:off x="5989400" y="5734629"/>
            <a:ext cx="2163000" cy="4956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51" name="Shape 751"/>
          <p:cNvSpPr/>
          <p:nvPr/>
        </p:nvSpPr>
        <p:spPr>
          <a:xfrm>
            <a:off x="8072409" y="6157837"/>
            <a:ext cx="1759803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입력 단어가 포함된 닉네임의 친구 검색</a:t>
            </a:r>
          </a:p>
        </p:txBody>
      </p:sp>
      <p:cxnSp>
        <p:nvCxnSpPr>
          <p:cNvPr id="752" name="Shape 752"/>
          <p:cNvCxnSpPr>
            <a:stCxn id="751" idx="1"/>
            <a:endCxn id="732" idx="3"/>
          </p:cNvCxnSpPr>
          <p:nvPr/>
        </p:nvCxnSpPr>
        <p:spPr>
          <a:xfrm rot="10800000">
            <a:off x="7648509" y="6357667"/>
            <a:ext cx="423900" cy="51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descr="http://static1.squarespace.com/static/507d1b2ce4b043a005873686/t/51232e2ae4b0dce195cac8f8/1361260075483/" id="753" name="Shape 7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2397" y="1826908"/>
            <a:ext cx="409189" cy="4091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4" name="Shape 754"/>
          <p:cNvGrpSpPr/>
          <p:nvPr/>
        </p:nvGrpSpPr>
        <p:grpSpPr>
          <a:xfrm>
            <a:off x="1025801" y="1850784"/>
            <a:ext cx="1569723" cy="369332"/>
            <a:chOff x="773995" y="1938983"/>
            <a:chExt cx="1569723" cy="369332"/>
          </a:xfrm>
        </p:grpSpPr>
        <p:sp>
          <p:nvSpPr>
            <p:cNvPr id="755" name="Shape 755"/>
            <p:cNvSpPr/>
            <p:nvPr/>
          </p:nvSpPr>
          <p:spPr>
            <a:xfrm>
              <a:off x="1974990" y="1940613"/>
              <a:ext cx="368727" cy="35818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00000"/>
            </a:solidFill>
            <a:ln cap="flat" cmpd="sng" w="12700">
              <a:solidFill>
                <a:srgbClr val="C00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Shape 756"/>
            <p:cNvSpPr txBox="1"/>
            <p:nvPr/>
          </p:nvSpPr>
          <p:spPr>
            <a:xfrm>
              <a:off x="773995" y="1938983"/>
              <a:ext cx="11897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버튼 터치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/>
        </p:nvSpPr>
        <p:spPr>
          <a:xfrm>
            <a:off x="358550" y="232087"/>
            <a:ext cx="11389567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V1.0 – 2016.03.22 초안 작성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V1.1 – 2016.07.07 고도화 - Chris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/>
          <p:nvPr/>
        </p:nvSpPr>
        <p:spPr>
          <a:xfrm>
            <a:off x="4342532" y="311728"/>
            <a:ext cx="3506932" cy="6234545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Shape 762"/>
          <p:cNvSpPr/>
          <p:nvPr/>
        </p:nvSpPr>
        <p:spPr>
          <a:xfrm>
            <a:off x="4342532" y="311728"/>
            <a:ext cx="3506932" cy="40264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나의 아이템</a:t>
            </a:r>
          </a:p>
        </p:txBody>
      </p:sp>
      <p:sp>
        <p:nvSpPr>
          <p:cNvPr id="763" name="Shape 763"/>
          <p:cNvSpPr/>
          <p:nvPr/>
        </p:nvSpPr>
        <p:spPr>
          <a:xfrm>
            <a:off x="4342532" y="6143626"/>
            <a:ext cx="3506932" cy="40264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Shape 764"/>
          <p:cNvSpPr/>
          <p:nvPr/>
        </p:nvSpPr>
        <p:spPr>
          <a:xfrm>
            <a:off x="4396069" y="6205453"/>
            <a:ext cx="394339" cy="30772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765" name="Shape 765"/>
          <p:cNvSpPr txBox="1"/>
          <p:nvPr/>
        </p:nvSpPr>
        <p:spPr>
          <a:xfrm>
            <a:off x="4843944" y="6243323"/>
            <a:ext cx="240001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선물하려는 아이템을 선택해 주십시오.</a:t>
            </a:r>
          </a:p>
        </p:txBody>
      </p:sp>
      <p:sp>
        <p:nvSpPr>
          <p:cNvPr id="766" name="Shape 766"/>
          <p:cNvSpPr/>
          <p:nvPr/>
        </p:nvSpPr>
        <p:spPr>
          <a:xfrm>
            <a:off x="4439066" y="790991"/>
            <a:ext cx="818318" cy="818318"/>
          </a:xfrm>
          <a:prstGeom prst="roundRect">
            <a:avLst>
              <a:gd fmla="val 8519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Shape 767"/>
          <p:cNvSpPr/>
          <p:nvPr/>
        </p:nvSpPr>
        <p:spPr>
          <a:xfrm>
            <a:off x="5276435" y="790989"/>
            <a:ext cx="818318" cy="818318"/>
          </a:xfrm>
          <a:prstGeom prst="roundRect">
            <a:avLst>
              <a:gd fmla="val 8519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Shape 768"/>
          <p:cNvSpPr/>
          <p:nvPr/>
        </p:nvSpPr>
        <p:spPr>
          <a:xfrm>
            <a:off x="6113803" y="790991"/>
            <a:ext cx="818318" cy="818318"/>
          </a:xfrm>
          <a:prstGeom prst="roundRect">
            <a:avLst>
              <a:gd fmla="val 8519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Shape 769"/>
          <p:cNvSpPr/>
          <p:nvPr/>
        </p:nvSpPr>
        <p:spPr>
          <a:xfrm>
            <a:off x="6951172" y="790989"/>
            <a:ext cx="818318" cy="818318"/>
          </a:xfrm>
          <a:prstGeom prst="roundRect">
            <a:avLst>
              <a:gd fmla="val 8519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Shape 770"/>
          <p:cNvSpPr/>
          <p:nvPr/>
        </p:nvSpPr>
        <p:spPr>
          <a:xfrm>
            <a:off x="4439066" y="1642561"/>
            <a:ext cx="818318" cy="818318"/>
          </a:xfrm>
          <a:prstGeom prst="roundRect">
            <a:avLst>
              <a:gd fmla="val 8519" name="adj"/>
            </a:avLst>
          </a:prstGeom>
          <a:solidFill>
            <a:schemeClr val="lt1"/>
          </a:solidFill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Shape 771"/>
          <p:cNvSpPr/>
          <p:nvPr/>
        </p:nvSpPr>
        <p:spPr>
          <a:xfrm>
            <a:off x="5276435" y="1642560"/>
            <a:ext cx="818318" cy="818318"/>
          </a:xfrm>
          <a:prstGeom prst="roundRect">
            <a:avLst>
              <a:gd fmla="val 8519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Shape 772"/>
          <p:cNvSpPr/>
          <p:nvPr/>
        </p:nvSpPr>
        <p:spPr>
          <a:xfrm>
            <a:off x="6113803" y="1642561"/>
            <a:ext cx="818318" cy="818318"/>
          </a:xfrm>
          <a:prstGeom prst="roundRect">
            <a:avLst>
              <a:gd fmla="val 8519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Shape 773"/>
          <p:cNvSpPr/>
          <p:nvPr/>
        </p:nvSpPr>
        <p:spPr>
          <a:xfrm>
            <a:off x="6951172" y="1642560"/>
            <a:ext cx="818318" cy="818318"/>
          </a:xfrm>
          <a:prstGeom prst="roundRect">
            <a:avLst>
              <a:gd fmla="val 8519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Shape 774"/>
          <p:cNvSpPr/>
          <p:nvPr/>
        </p:nvSpPr>
        <p:spPr>
          <a:xfrm>
            <a:off x="4439066" y="3671387"/>
            <a:ext cx="818318" cy="818318"/>
          </a:xfrm>
          <a:prstGeom prst="roundRect">
            <a:avLst>
              <a:gd fmla="val 8519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Shape 775"/>
          <p:cNvSpPr/>
          <p:nvPr/>
        </p:nvSpPr>
        <p:spPr>
          <a:xfrm>
            <a:off x="5276435" y="3671385"/>
            <a:ext cx="818318" cy="818318"/>
          </a:xfrm>
          <a:prstGeom prst="roundRect">
            <a:avLst>
              <a:gd fmla="val 8519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Shape 776"/>
          <p:cNvSpPr/>
          <p:nvPr/>
        </p:nvSpPr>
        <p:spPr>
          <a:xfrm>
            <a:off x="6113803" y="3671387"/>
            <a:ext cx="818318" cy="818318"/>
          </a:xfrm>
          <a:prstGeom prst="roundRect">
            <a:avLst>
              <a:gd fmla="val 8519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Shape 777"/>
          <p:cNvSpPr/>
          <p:nvPr/>
        </p:nvSpPr>
        <p:spPr>
          <a:xfrm>
            <a:off x="6951172" y="3671385"/>
            <a:ext cx="818318" cy="818318"/>
          </a:xfrm>
          <a:prstGeom prst="roundRect">
            <a:avLst>
              <a:gd fmla="val 8519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Shape 778"/>
          <p:cNvSpPr/>
          <p:nvPr/>
        </p:nvSpPr>
        <p:spPr>
          <a:xfrm>
            <a:off x="4439067" y="2464869"/>
            <a:ext cx="3330425" cy="1173263"/>
          </a:xfrm>
          <a:custGeom>
            <a:pathLst>
              <a:path extrusionOk="0" h="120000" w="120000">
                <a:moveTo>
                  <a:pt x="13521" y="0"/>
                </a:moveTo>
                <a:lnTo>
                  <a:pt x="15521" y="9788"/>
                </a:lnTo>
                <a:lnTo>
                  <a:pt x="116692" y="9788"/>
                </a:lnTo>
                <a:cubicBezTo>
                  <a:pt x="118519" y="9788"/>
                  <a:pt x="120000" y="13992"/>
                  <a:pt x="120000" y="19177"/>
                </a:cubicBezTo>
                <a:lnTo>
                  <a:pt x="120000" y="110611"/>
                </a:lnTo>
                <a:cubicBezTo>
                  <a:pt x="120000" y="115796"/>
                  <a:pt x="118519" y="120000"/>
                  <a:pt x="116692" y="120000"/>
                </a:cubicBezTo>
                <a:lnTo>
                  <a:pt x="3307" y="120000"/>
                </a:lnTo>
                <a:cubicBezTo>
                  <a:pt x="1480" y="120000"/>
                  <a:pt x="0" y="115796"/>
                  <a:pt x="0" y="110611"/>
                </a:cubicBezTo>
                <a:lnTo>
                  <a:pt x="0" y="19177"/>
                </a:lnTo>
                <a:cubicBezTo>
                  <a:pt x="0" y="13992"/>
                  <a:pt x="1480" y="9788"/>
                  <a:pt x="3307" y="9788"/>
                </a:cubicBezTo>
                <a:lnTo>
                  <a:pt x="11521" y="9788"/>
                </a:ln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Shape 779"/>
          <p:cNvSpPr/>
          <p:nvPr/>
        </p:nvSpPr>
        <p:spPr>
          <a:xfrm>
            <a:off x="6894022" y="3242093"/>
            <a:ext cx="818318" cy="315497"/>
          </a:xfrm>
          <a:prstGeom prst="roundRect">
            <a:avLst>
              <a:gd fmla="val 8519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선물</a:t>
            </a:r>
          </a:p>
        </p:txBody>
      </p:sp>
      <p:pic>
        <p:nvPicPr>
          <p:cNvPr id="780" name="Shape 780"/>
          <p:cNvPicPr preferRelativeResize="0"/>
          <p:nvPr/>
        </p:nvPicPr>
        <p:blipFill rotWithShape="1">
          <a:blip r:embed="rId3">
            <a:alphaModFix/>
          </a:blip>
          <a:srcRect b="69861" l="4568" r="72716" t="17500"/>
          <a:stretch/>
        </p:blipFill>
        <p:spPr>
          <a:xfrm>
            <a:off x="4456530" y="812216"/>
            <a:ext cx="784223" cy="77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Shape 781"/>
          <p:cNvPicPr preferRelativeResize="0"/>
          <p:nvPr/>
        </p:nvPicPr>
        <p:blipFill rotWithShape="1">
          <a:blip r:embed="rId3">
            <a:alphaModFix/>
          </a:blip>
          <a:srcRect b="69861" l="4568" r="72716" t="17500"/>
          <a:stretch/>
        </p:blipFill>
        <p:spPr>
          <a:xfrm>
            <a:off x="5295253" y="803579"/>
            <a:ext cx="784223" cy="77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Shape 782"/>
          <p:cNvPicPr preferRelativeResize="0"/>
          <p:nvPr/>
        </p:nvPicPr>
        <p:blipFill rotWithShape="1">
          <a:blip r:embed="rId3">
            <a:alphaModFix/>
          </a:blip>
          <a:srcRect b="69861" l="4568" r="72716" t="17500"/>
          <a:stretch/>
        </p:blipFill>
        <p:spPr>
          <a:xfrm>
            <a:off x="6146544" y="812216"/>
            <a:ext cx="784223" cy="77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Shape 783"/>
          <p:cNvPicPr preferRelativeResize="0"/>
          <p:nvPr/>
        </p:nvPicPr>
        <p:blipFill rotWithShape="1">
          <a:blip r:embed="rId3">
            <a:alphaModFix/>
          </a:blip>
          <a:srcRect b="69861" l="4568" r="72716" t="17500"/>
          <a:stretch/>
        </p:blipFill>
        <p:spPr>
          <a:xfrm>
            <a:off x="6985268" y="803579"/>
            <a:ext cx="784223" cy="77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Shape 784"/>
          <p:cNvPicPr preferRelativeResize="0"/>
          <p:nvPr/>
        </p:nvPicPr>
        <p:blipFill rotWithShape="1">
          <a:blip r:embed="rId3">
            <a:alphaModFix/>
          </a:blip>
          <a:srcRect b="69861" l="4568" r="72716" t="17500"/>
          <a:stretch/>
        </p:blipFill>
        <p:spPr>
          <a:xfrm>
            <a:off x="4456530" y="1668191"/>
            <a:ext cx="784223" cy="77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Shape 785"/>
          <p:cNvPicPr preferRelativeResize="0"/>
          <p:nvPr/>
        </p:nvPicPr>
        <p:blipFill rotWithShape="1">
          <a:blip r:embed="rId3">
            <a:alphaModFix/>
          </a:blip>
          <a:srcRect b="69861" l="4568" r="72716" t="17500"/>
          <a:stretch/>
        </p:blipFill>
        <p:spPr>
          <a:xfrm>
            <a:off x="5295253" y="1659553"/>
            <a:ext cx="784223" cy="77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Shape 786"/>
          <p:cNvPicPr preferRelativeResize="0"/>
          <p:nvPr/>
        </p:nvPicPr>
        <p:blipFill rotWithShape="1">
          <a:blip r:embed="rId3">
            <a:alphaModFix/>
          </a:blip>
          <a:srcRect b="69861" l="4568" r="72716" t="17500"/>
          <a:stretch/>
        </p:blipFill>
        <p:spPr>
          <a:xfrm>
            <a:off x="6146544" y="1668191"/>
            <a:ext cx="784223" cy="77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Shape 787"/>
          <p:cNvPicPr preferRelativeResize="0"/>
          <p:nvPr/>
        </p:nvPicPr>
        <p:blipFill rotWithShape="1">
          <a:blip r:embed="rId3">
            <a:alphaModFix/>
          </a:blip>
          <a:srcRect b="69861" l="4568" r="72716" t="17500"/>
          <a:stretch/>
        </p:blipFill>
        <p:spPr>
          <a:xfrm>
            <a:off x="6985268" y="1659553"/>
            <a:ext cx="784223" cy="77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Shape 788"/>
          <p:cNvPicPr preferRelativeResize="0"/>
          <p:nvPr/>
        </p:nvPicPr>
        <p:blipFill rotWithShape="1">
          <a:blip r:embed="rId3">
            <a:alphaModFix/>
          </a:blip>
          <a:srcRect b="69861" l="4568" r="72716" t="17500"/>
          <a:stretch/>
        </p:blipFill>
        <p:spPr>
          <a:xfrm>
            <a:off x="4456530" y="3693716"/>
            <a:ext cx="784223" cy="77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Shape 789"/>
          <p:cNvPicPr preferRelativeResize="0"/>
          <p:nvPr/>
        </p:nvPicPr>
        <p:blipFill rotWithShape="1">
          <a:blip r:embed="rId3">
            <a:alphaModFix/>
          </a:blip>
          <a:srcRect b="69861" l="4568" r="72716" t="17500"/>
          <a:stretch/>
        </p:blipFill>
        <p:spPr>
          <a:xfrm>
            <a:off x="5295253" y="3685078"/>
            <a:ext cx="784223" cy="77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Shape 790"/>
          <p:cNvPicPr preferRelativeResize="0"/>
          <p:nvPr/>
        </p:nvPicPr>
        <p:blipFill rotWithShape="1">
          <a:blip r:embed="rId3">
            <a:alphaModFix/>
          </a:blip>
          <a:srcRect b="69861" l="4568" r="72716" t="17500"/>
          <a:stretch/>
        </p:blipFill>
        <p:spPr>
          <a:xfrm>
            <a:off x="6146544" y="3693716"/>
            <a:ext cx="784223" cy="77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Shape 791"/>
          <p:cNvPicPr preferRelativeResize="0"/>
          <p:nvPr/>
        </p:nvPicPr>
        <p:blipFill rotWithShape="1">
          <a:blip r:embed="rId3">
            <a:alphaModFix/>
          </a:blip>
          <a:srcRect b="69861" l="4568" r="72716" t="17500"/>
          <a:stretch/>
        </p:blipFill>
        <p:spPr>
          <a:xfrm>
            <a:off x="6985268" y="3685078"/>
            <a:ext cx="784223" cy="775695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Shape 792"/>
          <p:cNvSpPr txBox="1"/>
          <p:nvPr/>
        </p:nvSpPr>
        <p:spPr>
          <a:xfrm>
            <a:off x="4484376" y="2631366"/>
            <a:ext cx="228780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나팔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나팔을 사용하면 모든 왕국에 공지를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할 수 있습니다.</a:t>
            </a:r>
          </a:p>
        </p:txBody>
      </p:sp>
      <p:sp>
        <p:nvSpPr>
          <p:cNvPr id="793" name="Shape 793"/>
          <p:cNvSpPr txBox="1"/>
          <p:nvPr/>
        </p:nvSpPr>
        <p:spPr>
          <a:xfrm>
            <a:off x="690464" y="289248"/>
            <a:ext cx="15969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항구(소셜) UI</a:t>
            </a:r>
          </a:p>
        </p:txBody>
      </p:sp>
      <p:sp>
        <p:nvSpPr>
          <p:cNvPr id="794" name="Shape 794"/>
          <p:cNvSpPr txBox="1"/>
          <p:nvPr/>
        </p:nvSpPr>
        <p:spPr>
          <a:xfrm>
            <a:off x="1013629" y="667910"/>
            <a:ext cx="32535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관리_봉랍 편지 발송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선물 아이템 선택 화면</a:t>
            </a:r>
          </a:p>
        </p:txBody>
      </p:sp>
      <p:sp>
        <p:nvSpPr>
          <p:cNvPr id="795" name="Shape 795"/>
          <p:cNvSpPr/>
          <p:nvPr/>
        </p:nvSpPr>
        <p:spPr>
          <a:xfrm>
            <a:off x="8507971" y="286096"/>
            <a:ext cx="159982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아이템 목록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※상하 스크롤</a:t>
            </a:r>
          </a:p>
        </p:txBody>
      </p:sp>
      <p:cxnSp>
        <p:nvCxnSpPr>
          <p:cNvPr id="796" name="Shape 796"/>
          <p:cNvCxnSpPr>
            <a:stCxn id="795" idx="1"/>
          </p:cNvCxnSpPr>
          <p:nvPr/>
        </p:nvCxnSpPr>
        <p:spPr>
          <a:xfrm flipH="1">
            <a:off x="7780771" y="491026"/>
            <a:ext cx="727200" cy="2592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97" name="Shape 797"/>
          <p:cNvSpPr/>
          <p:nvPr/>
        </p:nvSpPr>
        <p:spPr>
          <a:xfrm>
            <a:off x="8496560" y="2144946"/>
            <a:ext cx="159982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 아이템 상세 정보</a:t>
            </a:r>
          </a:p>
        </p:txBody>
      </p:sp>
      <p:cxnSp>
        <p:nvCxnSpPr>
          <p:cNvPr id="798" name="Shape 798"/>
          <p:cNvCxnSpPr>
            <a:stCxn id="797" idx="1"/>
          </p:cNvCxnSpPr>
          <p:nvPr/>
        </p:nvCxnSpPr>
        <p:spPr>
          <a:xfrm flipH="1">
            <a:off x="7769360" y="2349875"/>
            <a:ext cx="727200" cy="2592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99" name="Shape 799"/>
          <p:cNvSpPr/>
          <p:nvPr/>
        </p:nvSpPr>
        <p:spPr>
          <a:xfrm>
            <a:off x="8496559" y="3194911"/>
            <a:ext cx="159982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아이템 첨부하기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버튼</a:t>
            </a:r>
          </a:p>
        </p:txBody>
      </p:sp>
      <p:cxnSp>
        <p:nvCxnSpPr>
          <p:cNvPr id="800" name="Shape 800"/>
          <p:cNvCxnSpPr>
            <a:stCxn id="799" idx="1"/>
            <a:endCxn id="779" idx="3"/>
          </p:cNvCxnSpPr>
          <p:nvPr/>
        </p:nvCxnSpPr>
        <p:spPr>
          <a:xfrm rot="10800000">
            <a:off x="7712359" y="3399841"/>
            <a:ext cx="784200" cy="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01" name="Shape 801"/>
          <p:cNvSpPr/>
          <p:nvPr/>
        </p:nvSpPr>
        <p:spPr>
          <a:xfrm>
            <a:off x="8496559" y="1363855"/>
            <a:ext cx="159982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원하는 아이템을 터치 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상세 정보 표시</a:t>
            </a:r>
          </a:p>
        </p:txBody>
      </p:sp>
      <p:cxnSp>
        <p:nvCxnSpPr>
          <p:cNvPr id="802" name="Shape 802"/>
          <p:cNvCxnSpPr>
            <a:stCxn id="801" idx="1"/>
          </p:cNvCxnSpPr>
          <p:nvPr/>
        </p:nvCxnSpPr>
        <p:spPr>
          <a:xfrm flipH="1">
            <a:off x="7769359" y="1568785"/>
            <a:ext cx="727200" cy="2592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03" name="Shape 803"/>
          <p:cNvSpPr/>
          <p:nvPr/>
        </p:nvSpPr>
        <p:spPr>
          <a:xfrm>
            <a:off x="10476513" y="2140552"/>
            <a:ext cx="1599820" cy="409859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아이템을 다시 터치하면 상세 정보 닫힘</a:t>
            </a:r>
          </a:p>
        </p:txBody>
      </p:sp>
      <p:cxnSp>
        <p:nvCxnSpPr>
          <p:cNvPr id="804" name="Shape 804"/>
          <p:cNvCxnSpPr>
            <a:stCxn id="803" idx="1"/>
            <a:endCxn id="797" idx="3"/>
          </p:cNvCxnSpPr>
          <p:nvPr/>
        </p:nvCxnSpPr>
        <p:spPr>
          <a:xfrm flipH="1">
            <a:off x="10096413" y="2345482"/>
            <a:ext cx="380100" cy="45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/>
          <p:nvPr/>
        </p:nvSpPr>
        <p:spPr>
          <a:xfrm>
            <a:off x="4342532" y="311728"/>
            <a:ext cx="3506932" cy="6234545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Shape 810"/>
          <p:cNvSpPr/>
          <p:nvPr/>
        </p:nvSpPr>
        <p:spPr>
          <a:xfrm>
            <a:off x="4342532" y="311728"/>
            <a:ext cx="3506932" cy="40264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</a:t>
            </a:r>
          </a:p>
        </p:txBody>
      </p:sp>
      <p:sp>
        <p:nvSpPr>
          <p:cNvPr id="811" name="Shape 811"/>
          <p:cNvSpPr/>
          <p:nvPr/>
        </p:nvSpPr>
        <p:spPr>
          <a:xfrm>
            <a:off x="4342532" y="6143626"/>
            <a:ext cx="3506932" cy="40264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Shape 812"/>
          <p:cNvSpPr/>
          <p:nvPr/>
        </p:nvSpPr>
        <p:spPr>
          <a:xfrm>
            <a:off x="4417032" y="749916"/>
            <a:ext cx="1665076" cy="33849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목록</a:t>
            </a:r>
          </a:p>
        </p:txBody>
      </p:sp>
      <p:sp>
        <p:nvSpPr>
          <p:cNvPr id="813" name="Shape 813"/>
          <p:cNvSpPr/>
          <p:nvPr/>
        </p:nvSpPr>
        <p:spPr>
          <a:xfrm>
            <a:off x="6141058" y="749914"/>
            <a:ext cx="1665076" cy="33849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신청</a:t>
            </a:r>
          </a:p>
        </p:txBody>
      </p:sp>
      <p:sp>
        <p:nvSpPr>
          <p:cNvPr id="814" name="Shape 814"/>
          <p:cNvSpPr txBox="1"/>
          <p:nvPr/>
        </p:nvSpPr>
        <p:spPr>
          <a:xfrm>
            <a:off x="4843944" y="6148073"/>
            <a:ext cx="2589169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게임 내 친구들과 페이스북 친구들에 대한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정보 확인 및 관리를 할 수 있습니다.</a:t>
            </a:r>
          </a:p>
        </p:txBody>
      </p:sp>
      <p:sp>
        <p:nvSpPr>
          <p:cNvPr id="815" name="Shape 815"/>
          <p:cNvSpPr/>
          <p:nvPr/>
        </p:nvSpPr>
        <p:spPr>
          <a:xfrm>
            <a:off x="4424230" y="1158844"/>
            <a:ext cx="3389103" cy="18794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 수락 대기                                                   1</a:t>
            </a:r>
          </a:p>
        </p:txBody>
      </p:sp>
      <p:sp>
        <p:nvSpPr>
          <p:cNvPr id="816" name="Shape 816"/>
          <p:cNvSpPr/>
          <p:nvPr/>
        </p:nvSpPr>
        <p:spPr>
          <a:xfrm>
            <a:off x="4396069" y="6205453"/>
            <a:ext cx="394339" cy="30772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grpSp>
        <p:nvGrpSpPr>
          <p:cNvPr id="817" name="Shape 817"/>
          <p:cNvGrpSpPr/>
          <p:nvPr/>
        </p:nvGrpSpPr>
        <p:grpSpPr>
          <a:xfrm>
            <a:off x="4488626" y="1481549"/>
            <a:ext cx="3174779" cy="1033882"/>
            <a:chOff x="4488626" y="1481549"/>
            <a:chExt cx="3174779" cy="1033882"/>
          </a:xfrm>
        </p:grpSpPr>
        <p:cxnSp>
          <p:nvCxnSpPr>
            <p:cNvPr id="818" name="Shape 818"/>
            <p:cNvCxnSpPr/>
            <p:nvPr/>
          </p:nvCxnSpPr>
          <p:spPr>
            <a:xfrm>
              <a:off x="4488626" y="2515431"/>
              <a:ext cx="3174779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819" name="Shape 819"/>
            <p:cNvSpPr txBox="1"/>
            <p:nvPr/>
          </p:nvSpPr>
          <p:spPr>
            <a:xfrm>
              <a:off x="5074808" y="1481549"/>
              <a:ext cx="18870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(CLE)러쎌방구 #1313</a:t>
              </a: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C55A11"/>
                  </a:solidFill>
                  <a:latin typeface="Arial"/>
                  <a:ea typeface="Arial"/>
                  <a:cs typeface="Arial"/>
                  <a:sym typeface="Arial"/>
                </a:rPr>
                <a:t>캐슬레벨 7Lv</a:t>
              </a: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당신과 친구가 되고 싶습니다.</a:t>
              </a:r>
            </a:p>
          </p:txBody>
        </p:sp>
        <p:grpSp>
          <p:nvGrpSpPr>
            <p:cNvPr id="820" name="Shape 820"/>
            <p:cNvGrpSpPr/>
            <p:nvPr/>
          </p:nvGrpSpPr>
          <p:grpSpPr>
            <a:xfrm>
              <a:off x="4493292" y="1700213"/>
              <a:ext cx="582771" cy="583518"/>
              <a:chOff x="4493292" y="1595438"/>
              <a:chExt cx="582771" cy="583518"/>
            </a:xfrm>
          </p:grpSpPr>
          <p:sp>
            <p:nvSpPr>
              <p:cNvPr id="821" name="Shape 821"/>
              <p:cNvSpPr/>
              <p:nvPr/>
            </p:nvSpPr>
            <p:spPr>
              <a:xfrm>
                <a:off x="4493292" y="1595438"/>
                <a:ext cx="581516" cy="581516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http://image.fmkorea.com/files/attach/new/20150208/3655299/62454640/118933876/bee78cc37abc08cdb2c86930c8ed0550.jpg" id="822" name="Shape 822"/>
              <p:cNvPicPr preferRelativeResize="0"/>
              <p:nvPr/>
            </p:nvPicPr>
            <p:blipFill rotWithShape="1">
              <a:blip r:embed="rId3">
                <a:alphaModFix/>
              </a:blip>
              <a:srcRect b="275" l="17615" r="17107" t="525"/>
              <a:stretch/>
            </p:blipFill>
            <p:spPr>
              <a:xfrm>
                <a:off x="4508026" y="1610920"/>
                <a:ext cx="568037" cy="568037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sp>
          <p:nvSpPr>
            <p:cNvPr id="823" name="Shape 823"/>
            <p:cNvSpPr/>
            <p:nvPr/>
          </p:nvSpPr>
          <p:spPr>
            <a:xfrm>
              <a:off x="5281562" y="2216308"/>
              <a:ext cx="1137268" cy="231194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수락</a:t>
              </a:r>
            </a:p>
          </p:txBody>
        </p:sp>
        <p:sp>
          <p:nvSpPr>
            <p:cNvPr id="824" name="Shape 824"/>
            <p:cNvSpPr/>
            <p:nvPr/>
          </p:nvSpPr>
          <p:spPr>
            <a:xfrm>
              <a:off x="6499721" y="2216308"/>
              <a:ext cx="1137268" cy="231194"/>
            </a:xfrm>
            <a:prstGeom prst="roundRect">
              <a:avLst>
                <a:gd fmla="val 16667" name="adj"/>
              </a:avLst>
            </a:prstGeom>
            <a:solidFill>
              <a:srgbClr val="C00000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거절</a:t>
              </a:r>
            </a:p>
          </p:txBody>
        </p:sp>
      </p:grpSp>
      <p:sp>
        <p:nvSpPr>
          <p:cNvPr id="825" name="Shape 825"/>
          <p:cNvSpPr txBox="1"/>
          <p:nvPr/>
        </p:nvSpPr>
        <p:spPr>
          <a:xfrm>
            <a:off x="690464" y="289248"/>
            <a:ext cx="15969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항구(소셜) UI</a:t>
            </a:r>
          </a:p>
        </p:txBody>
      </p:sp>
      <p:sp>
        <p:nvSpPr>
          <p:cNvPr id="826" name="Shape 826"/>
          <p:cNvSpPr txBox="1"/>
          <p:nvPr/>
        </p:nvSpPr>
        <p:spPr>
          <a:xfrm>
            <a:off x="1013629" y="667910"/>
            <a:ext cx="3253569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관리_친구 신청 목록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자신에게 들어온 친구 신청 목록 표시</a:t>
            </a:r>
          </a:p>
        </p:txBody>
      </p:sp>
      <p:sp>
        <p:nvSpPr>
          <p:cNvPr id="827" name="Shape 827"/>
          <p:cNvSpPr/>
          <p:nvPr/>
        </p:nvSpPr>
        <p:spPr>
          <a:xfrm>
            <a:off x="8533203" y="751075"/>
            <a:ext cx="159982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 신청 목록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※ 숫자 ➔ 신청 수</a:t>
            </a:r>
          </a:p>
        </p:txBody>
      </p:sp>
      <p:cxnSp>
        <p:nvCxnSpPr>
          <p:cNvPr id="828" name="Shape 828"/>
          <p:cNvCxnSpPr>
            <a:stCxn id="827" idx="1"/>
          </p:cNvCxnSpPr>
          <p:nvPr/>
        </p:nvCxnSpPr>
        <p:spPr>
          <a:xfrm flipH="1">
            <a:off x="7806003" y="956004"/>
            <a:ext cx="727200" cy="2592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29" name="Shape 829"/>
          <p:cNvSpPr/>
          <p:nvPr/>
        </p:nvSpPr>
        <p:spPr>
          <a:xfrm>
            <a:off x="8496559" y="1363855"/>
            <a:ext cx="159982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신청 플레이어(유저) 기본 정보</a:t>
            </a:r>
          </a:p>
        </p:txBody>
      </p:sp>
      <p:cxnSp>
        <p:nvCxnSpPr>
          <p:cNvPr id="830" name="Shape 830"/>
          <p:cNvCxnSpPr>
            <a:stCxn id="829" idx="1"/>
          </p:cNvCxnSpPr>
          <p:nvPr/>
        </p:nvCxnSpPr>
        <p:spPr>
          <a:xfrm flipH="1">
            <a:off x="6743659" y="1568785"/>
            <a:ext cx="1752900" cy="2886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31" name="Shape 831"/>
          <p:cNvSpPr/>
          <p:nvPr/>
        </p:nvSpPr>
        <p:spPr>
          <a:xfrm>
            <a:off x="10476511" y="1363855"/>
            <a:ext cx="1599820" cy="409859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 목록에서 보여지는 정보와 동일</a:t>
            </a:r>
          </a:p>
        </p:txBody>
      </p:sp>
      <p:cxnSp>
        <p:nvCxnSpPr>
          <p:cNvPr id="832" name="Shape 832"/>
          <p:cNvCxnSpPr>
            <a:stCxn id="831" idx="1"/>
          </p:cNvCxnSpPr>
          <p:nvPr/>
        </p:nvCxnSpPr>
        <p:spPr>
          <a:xfrm flipH="1">
            <a:off x="10096411" y="1568785"/>
            <a:ext cx="380100" cy="45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33" name="Shape 833"/>
          <p:cNvSpPr/>
          <p:nvPr/>
        </p:nvSpPr>
        <p:spPr>
          <a:xfrm>
            <a:off x="8581740" y="2847174"/>
            <a:ext cx="1201969" cy="338726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 수락 버튼</a:t>
            </a:r>
          </a:p>
        </p:txBody>
      </p:sp>
      <p:sp>
        <p:nvSpPr>
          <p:cNvPr id="834" name="Shape 834"/>
          <p:cNvSpPr/>
          <p:nvPr/>
        </p:nvSpPr>
        <p:spPr>
          <a:xfrm>
            <a:off x="8581740" y="2162542"/>
            <a:ext cx="1201969" cy="338726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 거절 버튼</a:t>
            </a:r>
          </a:p>
        </p:txBody>
      </p:sp>
      <p:cxnSp>
        <p:nvCxnSpPr>
          <p:cNvPr id="835" name="Shape 835"/>
          <p:cNvCxnSpPr>
            <a:stCxn id="834" idx="1"/>
            <a:endCxn id="824" idx="3"/>
          </p:cNvCxnSpPr>
          <p:nvPr/>
        </p:nvCxnSpPr>
        <p:spPr>
          <a:xfrm rot="10800000">
            <a:off x="7637040" y="2331905"/>
            <a:ext cx="944700" cy="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36" name="Shape 836"/>
          <p:cNvCxnSpPr>
            <a:stCxn id="833" idx="1"/>
            <a:endCxn id="823" idx="2"/>
          </p:cNvCxnSpPr>
          <p:nvPr/>
        </p:nvCxnSpPr>
        <p:spPr>
          <a:xfrm rot="10800000">
            <a:off x="5850240" y="2447437"/>
            <a:ext cx="2731500" cy="569100"/>
          </a:xfrm>
          <a:prstGeom prst="bentConnector2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37" name="Shape 837"/>
          <p:cNvSpPr/>
          <p:nvPr/>
        </p:nvSpPr>
        <p:spPr>
          <a:xfrm>
            <a:off x="10163842" y="2119619"/>
            <a:ext cx="1599820" cy="409859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거절할 경우 목록에서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삭제(</a:t>
            </a:r>
            <a:r>
              <a:rPr lang="ko-KR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알림 없음</a:t>
            </a: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cxnSp>
        <p:nvCxnSpPr>
          <p:cNvPr id="838" name="Shape 838"/>
          <p:cNvCxnSpPr>
            <a:stCxn id="837" idx="1"/>
          </p:cNvCxnSpPr>
          <p:nvPr/>
        </p:nvCxnSpPr>
        <p:spPr>
          <a:xfrm flipH="1">
            <a:off x="9783742" y="2324549"/>
            <a:ext cx="380100" cy="45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39" name="Shape 839"/>
          <p:cNvSpPr/>
          <p:nvPr/>
        </p:nvSpPr>
        <p:spPr>
          <a:xfrm>
            <a:off x="8112000" y="3531805"/>
            <a:ext cx="2129361" cy="409859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수락할 경우 친구 추가 알림 표시 및 신청 목록에서 삭제</a:t>
            </a:r>
          </a:p>
        </p:txBody>
      </p:sp>
      <p:cxnSp>
        <p:nvCxnSpPr>
          <p:cNvPr id="840" name="Shape 840"/>
          <p:cNvCxnSpPr>
            <a:stCxn id="839" idx="0"/>
            <a:endCxn id="833" idx="2"/>
          </p:cNvCxnSpPr>
          <p:nvPr/>
        </p:nvCxnSpPr>
        <p:spPr>
          <a:xfrm flipH="1" rot="10800000">
            <a:off x="9176681" y="3185905"/>
            <a:ext cx="6000" cy="3459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/>
        </p:nvSpPr>
        <p:spPr>
          <a:xfrm>
            <a:off x="4342532" y="311728"/>
            <a:ext cx="3506932" cy="6234545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Shape 846"/>
          <p:cNvSpPr/>
          <p:nvPr/>
        </p:nvSpPr>
        <p:spPr>
          <a:xfrm>
            <a:off x="4342532" y="311728"/>
            <a:ext cx="3506932" cy="40264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</a:t>
            </a:r>
          </a:p>
        </p:txBody>
      </p:sp>
      <p:sp>
        <p:nvSpPr>
          <p:cNvPr id="847" name="Shape 847"/>
          <p:cNvSpPr/>
          <p:nvPr/>
        </p:nvSpPr>
        <p:spPr>
          <a:xfrm>
            <a:off x="4342532" y="6143626"/>
            <a:ext cx="3506932" cy="40264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Shape 848"/>
          <p:cNvSpPr/>
          <p:nvPr/>
        </p:nvSpPr>
        <p:spPr>
          <a:xfrm>
            <a:off x="4417032" y="749916"/>
            <a:ext cx="1665076" cy="33849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목록</a:t>
            </a:r>
          </a:p>
        </p:txBody>
      </p:sp>
      <p:sp>
        <p:nvSpPr>
          <p:cNvPr id="849" name="Shape 849"/>
          <p:cNvSpPr/>
          <p:nvPr/>
        </p:nvSpPr>
        <p:spPr>
          <a:xfrm>
            <a:off x="6141058" y="749914"/>
            <a:ext cx="1665076" cy="33849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신청</a:t>
            </a:r>
          </a:p>
        </p:txBody>
      </p:sp>
      <p:sp>
        <p:nvSpPr>
          <p:cNvPr id="850" name="Shape 850"/>
          <p:cNvSpPr txBox="1"/>
          <p:nvPr/>
        </p:nvSpPr>
        <p:spPr>
          <a:xfrm>
            <a:off x="4843944" y="6148073"/>
            <a:ext cx="2589169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게임 내 친구들과 페이스북 친구들에 대한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정보 확인 및 관리를 할 수 있습니다.</a:t>
            </a:r>
          </a:p>
        </p:txBody>
      </p:sp>
      <p:sp>
        <p:nvSpPr>
          <p:cNvPr id="851" name="Shape 851"/>
          <p:cNvSpPr/>
          <p:nvPr/>
        </p:nvSpPr>
        <p:spPr>
          <a:xfrm>
            <a:off x="4424230" y="1158844"/>
            <a:ext cx="3389103" cy="18794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 수락 대기                                                   1</a:t>
            </a:r>
          </a:p>
        </p:txBody>
      </p:sp>
      <p:sp>
        <p:nvSpPr>
          <p:cNvPr id="852" name="Shape 852"/>
          <p:cNvSpPr/>
          <p:nvPr/>
        </p:nvSpPr>
        <p:spPr>
          <a:xfrm>
            <a:off x="4396069" y="6205453"/>
            <a:ext cx="394339" cy="30772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grpSp>
        <p:nvGrpSpPr>
          <p:cNvPr id="853" name="Shape 853"/>
          <p:cNvGrpSpPr/>
          <p:nvPr/>
        </p:nvGrpSpPr>
        <p:grpSpPr>
          <a:xfrm>
            <a:off x="4488626" y="1481549"/>
            <a:ext cx="3174779" cy="1033882"/>
            <a:chOff x="4488626" y="1481549"/>
            <a:chExt cx="3174779" cy="1033882"/>
          </a:xfrm>
        </p:grpSpPr>
        <p:cxnSp>
          <p:nvCxnSpPr>
            <p:cNvPr id="854" name="Shape 854"/>
            <p:cNvCxnSpPr/>
            <p:nvPr/>
          </p:nvCxnSpPr>
          <p:spPr>
            <a:xfrm>
              <a:off x="4488626" y="2515431"/>
              <a:ext cx="3174779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855" name="Shape 855"/>
            <p:cNvSpPr txBox="1"/>
            <p:nvPr/>
          </p:nvSpPr>
          <p:spPr>
            <a:xfrm>
              <a:off x="5074808" y="1481549"/>
              <a:ext cx="18870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(CLE)러쎌방구 #1313</a:t>
              </a: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C55A11"/>
                  </a:solidFill>
                  <a:latin typeface="Arial"/>
                  <a:ea typeface="Arial"/>
                  <a:cs typeface="Arial"/>
                  <a:sym typeface="Arial"/>
                </a:rPr>
                <a:t>캐슬레벨 7Lv</a:t>
              </a: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당신과 친구가 되고 싶습니다.</a:t>
              </a:r>
            </a:p>
          </p:txBody>
        </p:sp>
        <p:grpSp>
          <p:nvGrpSpPr>
            <p:cNvPr id="856" name="Shape 856"/>
            <p:cNvGrpSpPr/>
            <p:nvPr/>
          </p:nvGrpSpPr>
          <p:grpSpPr>
            <a:xfrm>
              <a:off x="4493292" y="1700213"/>
              <a:ext cx="582771" cy="583518"/>
              <a:chOff x="4493292" y="1595438"/>
              <a:chExt cx="582771" cy="583518"/>
            </a:xfrm>
          </p:grpSpPr>
          <p:sp>
            <p:nvSpPr>
              <p:cNvPr id="857" name="Shape 857"/>
              <p:cNvSpPr/>
              <p:nvPr/>
            </p:nvSpPr>
            <p:spPr>
              <a:xfrm>
                <a:off x="4493292" y="1595438"/>
                <a:ext cx="581516" cy="581516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http://image.fmkorea.com/files/attach/new/20150208/3655299/62454640/118933876/bee78cc37abc08cdb2c86930c8ed0550.jpg" id="858" name="Shape 858"/>
              <p:cNvPicPr preferRelativeResize="0"/>
              <p:nvPr/>
            </p:nvPicPr>
            <p:blipFill rotWithShape="1">
              <a:blip r:embed="rId3">
                <a:alphaModFix/>
              </a:blip>
              <a:srcRect b="275" l="17615" r="17107" t="525"/>
              <a:stretch/>
            </p:blipFill>
            <p:spPr>
              <a:xfrm>
                <a:off x="4508026" y="1610920"/>
                <a:ext cx="568037" cy="568037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sp>
          <p:nvSpPr>
            <p:cNvPr id="859" name="Shape 859"/>
            <p:cNvSpPr/>
            <p:nvPr/>
          </p:nvSpPr>
          <p:spPr>
            <a:xfrm>
              <a:off x="5281562" y="2216308"/>
              <a:ext cx="1137268" cy="231194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수락</a:t>
              </a:r>
            </a:p>
          </p:txBody>
        </p:sp>
        <p:sp>
          <p:nvSpPr>
            <p:cNvPr id="860" name="Shape 860"/>
            <p:cNvSpPr/>
            <p:nvPr/>
          </p:nvSpPr>
          <p:spPr>
            <a:xfrm>
              <a:off x="6499721" y="2216308"/>
              <a:ext cx="1137268" cy="231194"/>
            </a:xfrm>
            <a:prstGeom prst="roundRect">
              <a:avLst>
                <a:gd fmla="val 16667" name="adj"/>
              </a:avLst>
            </a:prstGeom>
            <a:solidFill>
              <a:srgbClr val="C00000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거절</a:t>
              </a:r>
            </a:p>
          </p:txBody>
        </p:sp>
      </p:grpSp>
      <p:grpSp>
        <p:nvGrpSpPr>
          <p:cNvPr id="861" name="Shape 861"/>
          <p:cNvGrpSpPr/>
          <p:nvPr/>
        </p:nvGrpSpPr>
        <p:grpSpPr>
          <a:xfrm>
            <a:off x="4337885" y="3162300"/>
            <a:ext cx="3511579" cy="528256"/>
            <a:chOff x="4337885" y="3162300"/>
            <a:chExt cx="3511579" cy="528256"/>
          </a:xfrm>
        </p:grpSpPr>
        <p:sp>
          <p:nvSpPr>
            <p:cNvPr id="862" name="Shape 862"/>
            <p:cNvSpPr/>
            <p:nvPr/>
          </p:nvSpPr>
          <p:spPr>
            <a:xfrm>
              <a:off x="4342532" y="3167443"/>
              <a:ext cx="3506932" cy="523111"/>
            </a:xfrm>
            <a:prstGeom prst="rect">
              <a:avLst/>
            </a:prstGeom>
            <a:solidFill>
              <a:schemeClr val="dk1">
                <a:alpha val="80000"/>
              </a:schemeClr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수락 플레이어 닉네임 님을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친구로 추가하였습니다.</a:t>
              </a:r>
            </a:p>
          </p:txBody>
        </p:sp>
        <p:cxnSp>
          <p:nvCxnSpPr>
            <p:cNvPr id="863" name="Shape 863"/>
            <p:cNvCxnSpPr/>
            <p:nvPr/>
          </p:nvCxnSpPr>
          <p:spPr>
            <a:xfrm>
              <a:off x="4342532" y="3162300"/>
              <a:ext cx="3506932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864" name="Shape 864"/>
            <p:cNvCxnSpPr/>
            <p:nvPr/>
          </p:nvCxnSpPr>
          <p:spPr>
            <a:xfrm>
              <a:off x="4337885" y="3690555"/>
              <a:ext cx="3506932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sp>
        <p:nvSpPr>
          <p:cNvPr id="865" name="Shape 865"/>
          <p:cNvSpPr txBox="1"/>
          <p:nvPr/>
        </p:nvSpPr>
        <p:spPr>
          <a:xfrm>
            <a:off x="690464" y="289248"/>
            <a:ext cx="15969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항구(소셜) UI</a:t>
            </a:r>
          </a:p>
        </p:txBody>
      </p:sp>
      <p:sp>
        <p:nvSpPr>
          <p:cNvPr id="866" name="Shape 866"/>
          <p:cNvSpPr txBox="1"/>
          <p:nvPr/>
        </p:nvSpPr>
        <p:spPr>
          <a:xfrm>
            <a:off x="1013629" y="667910"/>
            <a:ext cx="3253569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관리_친구 추가 완료 알림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요청 수락 시 알림 표시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수락한 요청은 삭제 됨</a:t>
            </a:r>
          </a:p>
        </p:txBody>
      </p:sp>
      <p:sp>
        <p:nvSpPr>
          <p:cNvPr id="867" name="Shape 867"/>
          <p:cNvSpPr/>
          <p:nvPr/>
        </p:nvSpPr>
        <p:spPr>
          <a:xfrm>
            <a:off x="8629909" y="2457222"/>
            <a:ext cx="159982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 수락 완료 알림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2초 후 자동 소멸</a:t>
            </a:r>
          </a:p>
        </p:txBody>
      </p:sp>
      <p:cxnSp>
        <p:nvCxnSpPr>
          <p:cNvPr id="868" name="Shape 868"/>
          <p:cNvCxnSpPr>
            <a:stCxn id="867" idx="1"/>
          </p:cNvCxnSpPr>
          <p:nvPr/>
        </p:nvCxnSpPr>
        <p:spPr>
          <a:xfrm flipH="1">
            <a:off x="6961909" y="2662151"/>
            <a:ext cx="1668000" cy="5034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Shape 873"/>
          <p:cNvGrpSpPr/>
          <p:nvPr/>
        </p:nvGrpSpPr>
        <p:grpSpPr>
          <a:xfrm>
            <a:off x="4342532" y="311728"/>
            <a:ext cx="3506932" cy="6234545"/>
            <a:chOff x="4342532" y="311728"/>
            <a:chExt cx="3506932" cy="6234545"/>
          </a:xfrm>
        </p:grpSpPr>
        <p:pic>
          <p:nvPicPr>
            <p:cNvPr id="874" name="Shape 8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42532" y="311728"/>
              <a:ext cx="3506932" cy="6234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5" name="Shape 875"/>
            <p:cNvPicPr preferRelativeResize="0"/>
            <p:nvPr/>
          </p:nvPicPr>
          <p:blipFill rotWithShape="1">
            <a:blip r:embed="rId4">
              <a:alphaModFix/>
            </a:blip>
            <a:srcRect b="11761" l="56529" r="15346" t="13407"/>
            <a:stretch/>
          </p:blipFill>
          <p:spPr>
            <a:xfrm>
              <a:off x="4342532" y="1138333"/>
              <a:ext cx="3506932" cy="4665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6" name="Shape 876"/>
            <p:cNvPicPr preferRelativeResize="0"/>
            <p:nvPr/>
          </p:nvPicPr>
          <p:blipFill rotWithShape="1">
            <a:blip r:embed="rId5">
              <a:alphaModFix/>
            </a:blip>
            <a:srcRect b="22313" l="20566" r="24739" t="19456"/>
            <a:stretch/>
          </p:blipFill>
          <p:spPr>
            <a:xfrm>
              <a:off x="4660519" y="3164246"/>
              <a:ext cx="681378" cy="725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7" name="Shape 87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67826" y="4357441"/>
              <a:ext cx="1614450" cy="11645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8" name="Shape 878"/>
          <p:cNvGrpSpPr/>
          <p:nvPr/>
        </p:nvGrpSpPr>
        <p:grpSpPr>
          <a:xfrm>
            <a:off x="4337885" y="3162300"/>
            <a:ext cx="3511579" cy="528256"/>
            <a:chOff x="4337885" y="3162300"/>
            <a:chExt cx="3511579" cy="528256"/>
          </a:xfrm>
        </p:grpSpPr>
        <p:sp>
          <p:nvSpPr>
            <p:cNvPr id="879" name="Shape 879"/>
            <p:cNvSpPr/>
            <p:nvPr/>
          </p:nvSpPr>
          <p:spPr>
            <a:xfrm>
              <a:off x="4342532" y="3167443"/>
              <a:ext cx="3506932" cy="523111"/>
            </a:xfrm>
            <a:prstGeom prst="rect">
              <a:avLst/>
            </a:prstGeom>
            <a:solidFill>
              <a:schemeClr val="dk1">
                <a:alpha val="80000"/>
              </a:schemeClr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친구 신청한 플레이어 닉네임 님과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친구가 되었습니다.</a:t>
              </a:r>
            </a:p>
          </p:txBody>
        </p:sp>
        <p:cxnSp>
          <p:nvCxnSpPr>
            <p:cNvPr id="880" name="Shape 880"/>
            <p:cNvCxnSpPr/>
            <p:nvPr/>
          </p:nvCxnSpPr>
          <p:spPr>
            <a:xfrm>
              <a:off x="4342532" y="3162300"/>
              <a:ext cx="3506932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881" name="Shape 881"/>
            <p:cNvCxnSpPr/>
            <p:nvPr/>
          </p:nvCxnSpPr>
          <p:spPr>
            <a:xfrm>
              <a:off x="4337885" y="3690555"/>
              <a:ext cx="3506932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sp>
        <p:nvSpPr>
          <p:cNvPr id="882" name="Shape 882"/>
          <p:cNvSpPr txBox="1"/>
          <p:nvPr/>
        </p:nvSpPr>
        <p:spPr>
          <a:xfrm>
            <a:off x="690464" y="289248"/>
            <a:ext cx="15969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항구(소셜) UI</a:t>
            </a:r>
          </a:p>
        </p:txBody>
      </p:sp>
      <p:sp>
        <p:nvSpPr>
          <p:cNvPr id="883" name="Shape 883"/>
          <p:cNvSpPr txBox="1"/>
          <p:nvPr/>
        </p:nvSpPr>
        <p:spPr>
          <a:xfrm>
            <a:off x="1013629" y="667910"/>
            <a:ext cx="3253569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관리_친구 맺기 완료 알림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자신이 요청한 플레이어(유저)와 친구 맺기 완료 알림 표시</a:t>
            </a:r>
          </a:p>
        </p:txBody>
      </p:sp>
      <p:sp>
        <p:nvSpPr>
          <p:cNvPr id="884" name="Shape 884"/>
          <p:cNvSpPr/>
          <p:nvPr/>
        </p:nvSpPr>
        <p:spPr>
          <a:xfrm>
            <a:off x="8629909" y="2457222"/>
            <a:ext cx="159982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 수락 완료 알림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2초 후 자동 소멸</a:t>
            </a:r>
          </a:p>
        </p:txBody>
      </p:sp>
      <p:cxnSp>
        <p:nvCxnSpPr>
          <p:cNvPr id="885" name="Shape 885"/>
          <p:cNvCxnSpPr>
            <a:stCxn id="884" idx="1"/>
          </p:cNvCxnSpPr>
          <p:nvPr/>
        </p:nvCxnSpPr>
        <p:spPr>
          <a:xfrm flipH="1">
            <a:off x="6961909" y="2662151"/>
            <a:ext cx="1668000" cy="5034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" name="Shape 890"/>
          <p:cNvGrpSpPr/>
          <p:nvPr/>
        </p:nvGrpSpPr>
        <p:grpSpPr>
          <a:xfrm>
            <a:off x="4342532" y="311728"/>
            <a:ext cx="3506932" cy="6234545"/>
            <a:chOff x="4342532" y="311728"/>
            <a:chExt cx="3506932" cy="6234545"/>
          </a:xfrm>
        </p:grpSpPr>
        <p:sp>
          <p:nvSpPr>
            <p:cNvPr id="891" name="Shape 891"/>
            <p:cNvSpPr/>
            <p:nvPr/>
          </p:nvSpPr>
          <p:spPr>
            <a:xfrm>
              <a:off x="4342532" y="311728"/>
              <a:ext cx="3506932" cy="6234545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Shape 892"/>
            <p:cNvSpPr/>
            <p:nvPr/>
          </p:nvSpPr>
          <p:spPr>
            <a:xfrm>
              <a:off x="4342532" y="311728"/>
              <a:ext cx="3506932" cy="402647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보물</a:t>
              </a:r>
            </a:p>
          </p:txBody>
        </p:sp>
        <p:sp>
          <p:nvSpPr>
            <p:cNvPr id="893" name="Shape 893"/>
            <p:cNvSpPr/>
            <p:nvPr/>
          </p:nvSpPr>
          <p:spPr>
            <a:xfrm>
              <a:off x="4342532" y="6143626"/>
              <a:ext cx="3506932" cy="402647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Shape 894"/>
            <p:cNvSpPr/>
            <p:nvPr/>
          </p:nvSpPr>
          <p:spPr>
            <a:xfrm>
              <a:off x="4396069" y="6205453"/>
              <a:ext cx="394339" cy="30772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895" name="Shape 895"/>
            <p:cNvSpPr/>
            <p:nvPr/>
          </p:nvSpPr>
          <p:spPr>
            <a:xfrm>
              <a:off x="5584591" y="6191089"/>
              <a:ext cx="1022815" cy="307720"/>
            </a:xfrm>
            <a:prstGeom prst="roundRect">
              <a:avLst>
                <a:gd fmla="val 12856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도움 기록</a:t>
              </a:r>
            </a:p>
          </p:txBody>
        </p:sp>
        <p:sp>
          <p:nvSpPr>
            <p:cNvPr id="896" name="Shape 896"/>
            <p:cNvSpPr/>
            <p:nvPr/>
          </p:nvSpPr>
          <p:spPr>
            <a:xfrm>
              <a:off x="7464384" y="6197226"/>
              <a:ext cx="325901" cy="30772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  <p:cxnSp>
          <p:nvCxnSpPr>
            <p:cNvPr id="897" name="Shape 897"/>
            <p:cNvCxnSpPr/>
            <p:nvPr/>
          </p:nvCxnSpPr>
          <p:spPr>
            <a:xfrm>
              <a:off x="4342532" y="5524501"/>
              <a:ext cx="3506932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898" name="Shape 898"/>
            <p:cNvSpPr/>
            <p:nvPr/>
          </p:nvSpPr>
          <p:spPr>
            <a:xfrm>
              <a:off x="7689006" y="5778351"/>
              <a:ext cx="105470" cy="20553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Shape 899"/>
            <p:cNvSpPr/>
            <p:nvPr/>
          </p:nvSpPr>
          <p:spPr>
            <a:xfrm flipH="1">
              <a:off x="4396069" y="5778351"/>
              <a:ext cx="105470" cy="20553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Shape 900"/>
            <p:cNvSpPr/>
            <p:nvPr/>
          </p:nvSpPr>
          <p:spPr>
            <a:xfrm>
              <a:off x="4593175" y="5567892"/>
              <a:ext cx="464513" cy="528108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Shape 901"/>
            <p:cNvSpPr/>
            <p:nvPr/>
          </p:nvSpPr>
          <p:spPr>
            <a:xfrm>
              <a:off x="5098085" y="5569200"/>
              <a:ext cx="464513" cy="528108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Shape 902"/>
            <p:cNvSpPr/>
            <p:nvPr/>
          </p:nvSpPr>
          <p:spPr>
            <a:xfrm>
              <a:off x="5600700" y="5569200"/>
              <a:ext cx="464513" cy="528108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Shape 903"/>
            <p:cNvSpPr/>
            <p:nvPr/>
          </p:nvSpPr>
          <p:spPr>
            <a:xfrm>
              <a:off x="6105610" y="5569200"/>
              <a:ext cx="464513" cy="528108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Shape 904"/>
            <p:cNvSpPr/>
            <p:nvPr/>
          </p:nvSpPr>
          <p:spPr>
            <a:xfrm>
              <a:off x="6608225" y="5569200"/>
              <a:ext cx="464513" cy="528108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Shape 905"/>
            <p:cNvSpPr/>
            <p:nvPr/>
          </p:nvSpPr>
          <p:spPr>
            <a:xfrm>
              <a:off x="7113135" y="5569200"/>
              <a:ext cx="464513" cy="528108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Shape 906"/>
            <p:cNvSpPr/>
            <p:nvPr/>
          </p:nvSpPr>
          <p:spPr>
            <a:xfrm>
              <a:off x="4876026" y="834576"/>
              <a:ext cx="2439942" cy="19325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0/2</a:t>
              </a:r>
            </a:p>
          </p:txBody>
        </p:sp>
        <p:sp>
          <p:nvSpPr>
            <p:cNvPr id="907" name="Shape 907"/>
            <p:cNvSpPr txBox="1"/>
            <p:nvPr/>
          </p:nvSpPr>
          <p:spPr>
            <a:xfrm>
              <a:off x="4778880" y="1037354"/>
              <a:ext cx="2618023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당신은 2명의 친구들로부터 지원이 있어야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보물을 오픈할 수 있습니다.</a:t>
              </a:r>
            </a:p>
          </p:txBody>
        </p:sp>
        <p:sp>
          <p:nvSpPr>
            <p:cNvPr id="908" name="Shape 908"/>
            <p:cNvSpPr/>
            <p:nvPr/>
          </p:nvSpPr>
          <p:spPr>
            <a:xfrm>
              <a:off x="4522291" y="1828483"/>
              <a:ext cx="3219450" cy="2781300"/>
            </a:xfrm>
            <a:prstGeom prst="star4">
              <a:avLst>
                <a:gd fmla="val 25855" name="adj"/>
              </a:avLst>
            </a:prstGeom>
            <a:solidFill>
              <a:schemeClr val="accent4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Shape 909"/>
            <p:cNvSpPr/>
            <p:nvPr/>
          </p:nvSpPr>
          <p:spPr>
            <a:xfrm>
              <a:off x="5280742" y="2367859"/>
              <a:ext cx="1702547" cy="1702547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10" name="Shape 9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5318292" y="2494916"/>
              <a:ext cx="1632287" cy="14245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1" name="Shape 911"/>
            <p:cNvSpPr/>
            <p:nvPr/>
          </p:nvSpPr>
          <p:spPr>
            <a:xfrm>
              <a:off x="6541442" y="3602964"/>
              <a:ext cx="407576" cy="407576"/>
            </a:xfrm>
            <a:prstGeom prst="ellipse">
              <a:avLst/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Lv1</a:t>
              </a:r>
            </a:p>
          </p:txBody>
        </p:sp>
        <p:sp>
          <p:nvSpPr>
            <p:cNvPr id="912" name="Shape 912"/>
            <p:cNvSpPr/>
            <p:nvPr/>
          </p:nvSpPr>
          <p:spPr>
            <a:xfrm>
              <a:off x="5620607" y="4740446"/>
              <a:ext cx="1022815" cy="307720"/>
            </a:xfrm>
            <a:prstGeom prst="roundRect">
              <a:avLst>
                <a:gd fmla="val 12856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지원 요청</a:t>
              </a:r>
            </a:p>
          </p:txBody>
        </p:sp>
      </p:grpSp>
      <p:pic>
        <p:nvPicPr>
          <p:cNvPr descr="https://pbs.twimg.com/profile_images/1440584957/image.jpg" id="913" name="Shape 9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9146" y="5603853"/>
            <a:ext cx="348724" cy="3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Shape 914"/>
          <p:cNvSpPr txBox="1"/>
          <p:nvPr/>
        </p:nvSpPr>
        <p:spPr>
          <a:xfrm>
            <a:off x="4623639" y="5973155"/>
            <a:ext cx="424796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Won Bin</a:t>
            </a:r>
          </a:p>
        </p:txBody>
      </p:sp>
      <p:pic>
        <p:nvPicPr>
          <p:cNvPr descr="https://attachment.namu.wiki/jangdnggn.jpg" id="915" name="Shape 9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71471" y="5606728"/>
            <a:ext cx="338473" cy="354749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Shape 916"/>
          <p:cNvSpPr txBox="1"/>
          <p:nvPr/>
        </p:nvSpPr>
        <p:spPr>
          <a:xfrm>
            <a:off x="5103658" y="5961607"/>
            <a:ext cx="4809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Dong Ke..</a:t>
            </a:r>
          </a:p>
        </p:txBody>
      </p:sp>
      <p:sp>
        <p:nvSpPr>
          <p:cNvPr id="917" name="Shape 917"/>
          <p:cNvSpPr txBox="1"/>
          <p:nvPr/>
        </p:nvSpPr>
        <p:spPr>
          <a:xfrm>
            <a:off x="5739903" y="5847178"/>
            <a:ext cx="2051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초대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6233817" y="5847178"/>
            <a:ext cx="2051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초대</a:t>
            </a:r>
          </a:p>
        </p:txBody>
      </p:sp>
      <p:sp>
        <p:nvSpPr>
          <p:cNvPr id="919" name="Shape 919"/>
          <p:cNvSpPr txBox="1"/>
          <p:nvPr/>
        </p:nvSpPr>
        <p:spPr>
          <a:xfrm>
            <a:off x="6737889" y="5847178"/>
            <a:ext cx="2051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초대</a:t>
            </a:r>
          </a:p>
        </p:txBody>
      </p:sp>
      <p:sp>
        <p:nvSpPr>
          <p:cNvPr id="920" name="Shape 920"/>
          <p:cNvSpPr txBox="1"/>
          <p:nvPr/>
        </p:nvSpPr>
        <p:spPr>
          <a:xfrm>
            <a:off x="7242800" y="5847178"/>
            <a:ext cx="2051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초대</a:t>
            </a:r>
          </a:p>
        </p:txBody>
      </p:sp>
      <p:sp>
        <p:nvSpPr>
          <p:cNvPr id="921" name="Shape 921"/>
          <p:cNvSpPr txBox="1"/>
          <p:nvPr/>
        </p:nvSpPr>
        <p:spPr>
          <a:xfrm>
            <a:off x="1013629" y="667910"/>
            <a:ext cx="32535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보물 UI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보물 상자 기본 UI</a:t>
            </a:r>
          </a:p>
        </p:txBody>
      </p:sp>
      <p:sp>
        <p:nvSpPr>
          <p:cNvPr id="922" name="Shape 922"/>
          <p:cNvSpPr/>
          <p:nvPr/>
        </p:nvSpPr>
        <p:spPr>
          <a:xfrm>
            <a:off x="8322907" y="236476"/>
            <a:ext cx="1581714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 지원 상황 게이지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(받은 지원 / 필요 지원)</a:t>
            </a:r>
          </a:p>
        </p:txBody>
      </p:sp>
      <p:cxnSp>
        <p:nvCxnSpPr>
          <p:cNvPr id="923" name="Shape 923"/>
          <p:cNvCxnSpPr>
            <a:stCxn id="922" idx="1"/>
          </p:cNvCxnSpPr>
          <p:nvPr/>
        </p:nvCxnSpPr>
        <p:spPr>
          <a:xfrm flipH="1">
            <a:off x="7316107" y="441405"/>
            <a:ext cx="1006800" cy="5034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24" name="Shape 924"/>
          <p:cNvSpPr/>
          <p:nvPr/>
        </p:nvSpPr>
        <p:spPr>
          <a:xfrm>
            <a:off x="8249736" y="2470628"/>
            <a:ext cx="1581714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보상을 받을 수 있는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보물 상자 아이콘</a:t>
            </a:r>
          </a:p>
        </p:txBody>
      </p:sp>
      <p:cxnSp>
        <p:nvCxnSpPr>
          <p:cNvPr id="925" name="Shape 925"/>
          <p:cNvCxnSpPr>
            <a:stCxn id="924" idx="1"/>
          </p:cNvCxnSpPr>
          <p:nvPr/>
        </p:nvCxnSpPr>
        <p:spPr>
          <a:xfrm flipH="1">
            <a:off x="6858936" y="2675558"/>
            <a:ext cx="1390800" cy="3648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26" name="Shape 926"/>
          <p:cNvSpPr/>
          <p:nvPr/>
        </p:nvSpPr>
        <p:spPr>
          <a:xfrm>
            <a:off x="8164904" y="3356821"/>
            <a:ext cx="1739884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보물 상자 단계 정보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(보상 단계)</a:t>
            </a:r>
          </a:p>
        </p:txBody>
      </p:sp>
      <p:cxnSp>
        <p:nvCxnSpPr>
          <p:cNvPr id="927" name="Shape 927"/>
          <p:cNvCxnSpPr>
            <a:stCxn id="926" idx="1"/>
            <a:endCxn id="911" idx="6"/>
          </p:cNvCxnSpPr>
          <p:nvPr/>
        </p:nvCxnSpPr>
        <p:spPr>
          <a:xfrm flipH="1">
            <a:off x="6949004" y="3561751"/>
            <a:ext cx="1215900" cy="2451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28" name="Shape 928"/>
          <p:cNvSpPr/>
          <p:nvPr/>
        </p:nvSpPr>
        <p:spPr>
          <a:xfrm>
            <a:off x="8164904" y="4418053"/>
            <a:ext cx="1739884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Facebook 친구에게 지원 요청하기 버튼</a:t>
            </a:r>
          </a:p>
        </p:txBody>
      </p:sp>
      <p:cxnSp>
        <p:nvCxnSpPr>
          <p:cNvPr id="929" name="Shape 929"/>
          <p:cNvCxnSpPr>
            <a:stCxn id="928" idx="1"/>
            <a:endCxn id="912" idx="3"/>
          </p:cNvCxnSpPr>
          <p:nvPr/>
        </p:nvCxnSpPr>
        <p:spPr>
          <a:xfrm flipH="1">
            <a:off x="6643304" y="4622983"/>
            <a:ext cx="1521600" cy="2712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30" name="Shape 930"/>
          <p:cNvSpPr/>
          <p:nvPr/>
        </p:nvSpPr>
        <p:spPr>
          <a:xfrm>
            <a:off x="8164904" y="5245512"/>
            <a:ext cx="1739884" cy="49592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S2를 설치한 Facebook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 목록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좌우 스크롤</a:t>
            </a:r>
          </a:p>
        </p:txBody>
      </p:sp>
      <p:cxnSp>
        <p:nvCxnSpPr>
          <p:cNvPr id="931" name="Shape 931"/>
          <p:cNvCxnSpPr>
            <a:stCxn id="930" idx="1"/>
          </p:cNvCxnSpPr>
          <p:nvPr/>
        </p:nvCxnSpPr>
        <p:spPr>
          <a:xfrm flipH="1">
            <a:off x="7577504" y="5493477"/>
            <a:ext cx="587400" cy="1251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932" name="Shape 9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4607499" y="5807389"/>
            <a:ext cx="220571" cy="19249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Shape 933"/>
          <p:cNvSpPr/>
          <p:nvPr/>
        </p:nvSpPr>
        <p:spPr>
          <a:xfrm>
            <a:off x="2459335" y="5150958"/>
            <a:ext cx="1437921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지원 요청을 한 친구</a:t>
            </a:r>
          </a:p>
        </p:txBody>
      </p:sp>
      <p:cxnSp>
        <p:nvCxnSpPr>
          <p:cNvPr id="934" name="Shape 934"/>
          <p:cNvCxnSpPr>
            <a:stCxn id="933" idx="3"/>
          </p:cNvCxnSpPr>
          <p:nvPr/>
        </p:nvCxnSpPr>
        <p:spPr>
          <a:xfrm>
            <a:off x="3897257" y="5355888"/>
            <a:ext cx="751800" cy="2628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35" name="Shape 935"/>
          <p:cNvSpPr/>
          <p:nvPr/>
        </p:nvSpPr>
        <p:spPr>
          <a:xfrm>
            <a:off x="8164904" y="5865553"/>
            <a:ext cx="1739715" cy="338726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도움 기록 보기 버튼</a:t>
            </a:r>
          </a:p>
        </p:txBody>
      </p:sp>
      <p:cxnSp>
        <p:nvCxnSpPr>
          <p:cNvPr id="936" name="Shape 936"/>
          <p:cNvCxnSpPr>
            <a:stCxn id="935" idx="1"/>
            <a:endCxn id="895" idx="3"/>
          </p:cNvCxnSpPr>
          <p:nvPr/>
        </p:nvCxnSpPr>
        <p:spPr>
          <a:xfrm flipH="1">
            <a:off x="6607304" y="6034916"/>
            <a:ext cx="1557600" cy="3099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37" name="Shape 937"/>
          <p:cNvSpPr/>
          <p:nvPr/>
        </p:nvSpPr>
        <p:spPr>
          <a:xfrm>
            <a:off x="8164904" y="6353073"/>
            <a:ext cx="1739715" cy="338726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도움말 표시 버튼</a:t>
            </a:r>
          </a:p>
        </p:txBody>
      </p:sp>
      <p:cxnSp>
        <p:nvCxnSpPr>
          <p:cNvPr id="938" name="Shape 938"/>
          <p:cNvCxnSpPr>
            <a:stCxn id="937" idx="1"/>
            <a:endCxn id="896" idx="3"/>
          </p:cNvCxnSpPr>
          <p:nvPr/>
        </p:nvCxnSpPr>
        <p:spPr>
          <a:xfrm rot="10800000">
            <a:off x="7790204" y="6351136"/>
            <a:ext cx="374700" cy="1713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39" name="Shape 939"/>
          <p:cNvSpPr/>
          <p:nvPr/>
        </p:nvSpPr>
        <p:spPr>
          <a:xfrm>
            <a:off x="2459335" y="5846739"/>
            <a:ext cx="1437921" cy="409859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Facebook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연결</a:t>
            </a:r>
          </a:p>
        </p:txBody>
      </p:sp>
      <p:sp>
        <p:nvSpPr>
          <p:cNvPr id="940" name="Shape 940"/>
          <p:cNvSpPr/>
          <p:nvPr/>
        </p:nvSpPr>
        <p:spPr>
          <a:xfrm>
            <a:off x="10353034" y="4418053"/>
            <a:ext cx="1437921" cy="409859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지원 요청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화면으로 이동</a:t>
            </a:r>
          </a:p>
        </p:txBody>
      </p:sp>
      <p:cxnSp>
        <p:nvCxnSpPr>
          <p:cNvPr id="941" name="Shape 941"/>
          <p:cNvCxnSpPr>
            <a:stCxn id="939" idx="0"/>
            <a:endCxn id="933" idx="2"/>
          </p:cNvCxnSpPr>
          <p:nvPr/>
        </p:nvCxnSpPr>
        <p:spPr>
          <a:xfrm rot="10800000">
            <a:off x="3178296" y="5560839"/>
            <a:ext cx="0" cy="2859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942" name="Shape 942"/>
          <p:cNvCxnSpPr>
            <a:stCxn id="940" idx="1"/>
            <a:endCxn id="928" idx="3"/>
          </p:cNvCxnSpPr>
          <p:nvPr/>
        </p:nvCxnSpPr>
        <p:spPr>
          <a:xfrm rot="10800000">
            <a:off x="9904834" y="4622983"/>
            <a:ext cx="448200" cy="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43" name="Shape 943"/>
          <p:cNvSpPr/>
          <p:nvPr/>
        </p:nvSpPr>
        <p:spPr>
          <a:xfrm>
            <a:off x="10353034" y="3338194"/>
            <a:ext cx="1437921" cy="409859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보상을 받을 때 마다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상승함</a:t>
            </a:r>
          </a:p>
        </p:txBody>
      </p:sp>
      <p:cxnSp>
        <p:nvCxnSpPr>
          <p:cNvPr id="944" name="Shape 944"/>
          <p:cNvCxnSpPr>
            <a:stCxn id="943" idx="1"/>
          </p:cNvCxnSpPr>
          <p:nvPr/>
        </p:nvCxnSpPr>
        <p:spPr>
          <a:xfrm rot="10800000">
            <a:off x="9904834" y="3543123"/>
            <a:ext cx="448200" cy="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45" name="Shape 945"/>
          <p:cNvSpPr txBox="1"/>
          <p:nvPr/>
        </p:nvSpPr>
        <p:spPr>
          <a:xfrm>
            <a:off x="690464" y="289248"/>
            <a:ext cx="15969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항구(보물) UI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Shape 950"/>
          <p:cNvGrpSpPr/>
          <p:nvPr/>
        </p:nvGrpSpPr>
        <p:grpSpPr>
          <a:xfrm>
            <a:off x="4342532" y="311728"/>
            <a:ext cx="3506932" cy="6234545"/>
            <a:chOff x="4342532" y="311728"/>
            <a:chExt cx="3506932" cy="6234545"/>
          </a:xfrm>
        </p:grpSpPr>
        <p:sp>
          <p:nvSpPr>
            <p:cNvPr id="951" name="Shape 951"/>
            <p:cNvSpPr/>
            <p:nvPr/>
          </p:nvSpPr>
          <p:spPr>
            <a:xfrm>
              <a:off x="4342532" y="311728"/>
              <a:ext cx="3506932" cy="6234545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Shape 952"/>
            <p:cNvSpPr/>
            <p:nvPr/>
          </p:nvSpPr>
          <p:spPr>
            <a:xfrm>
              <a:off x="4342532" y="311728"/>
              <a:ext cx="3506932" cy="402647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보물</a:t>
              </a:r>
            </a:p>
          </p:txBody>
        </p:sp>
        <p:sp>
          <p:nvSpPr>
            <p:cNvPr id="953" name="Shape 953"/>
            <p:cNvSpPr/>
            <p:nvPr/>
          </p:nvSpPr>
          <p:spPr>
            <a:xfrm>
              <a:off x="4342532" y="6143626"/>
              <a:ext cx="3506932" cy="402647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Shape 954"/>
            <p:cNvSpPr/>
            <p:nvPr/>
          </p:nvSpPr>
          <p:spPr>
            <a:xfrm>
              <a:off x="4396069" y="6205453"/>
              <a:ext cx="394339" cy="30772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955" name="Shape 955"/>
            <p:cNvSpPr/>
            <p:nvPr/>
          </p:nvSpPr>
          <p:spPr>
            <a:xfrm>
              <a:off x="5584591" y="6191089"/>
              <a:ext cx="1022815" cy="307720"/>
            </a:xfrm>
            <a:prstGeom prst="roundRect">
              <a:avLst>
                <a:gd fmla="val 12856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도움 기록</a:t>
              </a:r>
            </a:p>
          </p:txBody>
        </p:sp>
        <p:sp>
          <p:nvSpPr>
            <p:cNvPr id="956" name="Shape 956"/>
            <p:cNvSpPr/>
            <p:nvPr/>
          </p:nvSpPr>
          <p:spPr>
            <a:xfrm>
              <a:off x="7464384" y="6197226"/>
              <a:ext cx="325901" cy="30772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  <p:cxnSp>
          <p:nvCxnSpPr>
            <p:cNvPr id="957" name="Shape 957"/>
            <p:cNvCxnSpPr/>
            <p:nvPr/>
          </p:nvCxnSpPr>
          <p:spPr>
            <a:xfrm>
              <a:off x="4342532" y="5524501"/>
              <a:ext cx="3506932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958" name="Shape 958"/>
            <p:cNvSpPr/>
            <p:nvPr/>
          </p:nvSpPr>
          <p:spPr>
            <a:xfrm>
              <a:off x="7689006" y="5778351"/>
              <a:ext cx="105470" cy="20553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Shape 959"/>
            <p:cNvSpPr/>
            <p:nvPr/>
          </p:nvSpPr>
          <p:spPr>
            <a:xfrm flipH="1">
              <a:off x="4396069" y="5778351"/>
              <a:ext cx="105470" cy="20553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Shape 960"/>
            <p:cNvSpPr/>
            <p:nvPr/>
          </p:nvSpPr>
          <p:spPr>
            <a:xfrm>
              <a:off x="4593175" y="5567892"/>
              <a:ext cx="464513" cy="528108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Shape 961"/>
            <p:cNvSpPr/>
            <p:nvPr/>
          </p:nvSpPr>
          <p:spPr>
            <a:xfrm>
              <a:off x="5098085" y="5569200"/>
              <a:ext cx="464513" cy="528108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Shape 962"/>
            <p:cNvSpPr/>
            <p:nvPr/>
          </p:nvSpPr>
          <p:spPr>
            <a:xfrm>
              <a:off x="5600700" y="5569200"/>
              <a:ext cx="464513" cy="528108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Shape 963"/>
            <p:cNvSpPr/>
            <p:nvPr/>
          </p:nvSpPr>
          <p:spPr>
            <a:xfrm>
              <a:off x="6105610" y="5569200"/>
              <a:ext cx="464513" cy="528108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Shape 964"/>
            <p:cNvSpPr/>
            <p:nvPr/>
          </p:nvSpPr>
          <p:spPr>
            <a:xfrm>
              <a:off x="6608225" y="5569200"/>
              <a:ext cx="464513" cy="528108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Shape 965"/>
            <p:cNvSpPr/>
            <p:nvPr/>
          </p:nvSpPr>
          <p:spPr>
            <a:xfrm>
              <a:off x="7113135" y="5569200"/>
              <a:ext cx="464513" cy="528108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Shape 966"/>
            <p:cNvSpPr/>
            <p:nvPr/>
          </p:nvSpPr>
          <p:spPr>
            <a:xfrm>
              <a:off x="4876026" y="834576"/>
              <a:ext cx="2439942" cy="193251"/>
            </a:xfrm>
            <a:prstGeom prst="roundRect">
              <a:avLst>
                <a:gd fmla="val 0" name="adj"/>
              </a:avLst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2/2</a:t>
              </a:r>
            </a:p>
          </p:txBody>
        </p:sp>
        <p:sp>
          <p:nvSpPr>
            <p:cNvPr id="967" name="Shape 967"/>
            <p:cNvSpPr txBox="1"/>
            <p:nvPr/>
          </p:nvSpPr>
          <p:spPr>
            <a:xfrm>
              <a:off x="4778880" y="1037354"/>
              <a:ext cx="2618023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당신은 2명의 친구들로부터 지원이 있어야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보물을 오픈할 수 있습니다.</a:t>
              </a:r>
            </a:p>
          </p:txBody>
        </p:sp>
        <p:sp>
          <p:nvSpPr>
            <p:cNvPr id="968" name="Shape 968"/>
            <p:cNvSpPr/>
            <p:nvPr/>
          </p:nvSpPr>
          <p:spPr>
            <a:xfrm>
              <a:off x="4522291" y="1828483"/>
              <a:ext cx="3219450" cy="2781300"/>
            </a:xfrm>
            <a:prstGeom prst="star4">
              <a:avLst>
                <a:gd fmla="val 25855" name="adj"/>
              </a:avLst>
            </a:prstGeom>
            <a:solidFill>
              <a:schemeClr val="accent4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Shape 969"/>
            <p:cNvSpPr/>
            <p:nvPr/>
          </p:nvSpPr>
          <p:spPr>
            <a:xfrm>
              <a:off x="5280742" y="2367859"/>
              <a:ext cx="1702547" cy="1702547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Shape 9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5318292" y="2494916"/>
              <a:ext cx="1632287" cy="14245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Shape 971"/>
            <p:cNvSpPr/>
            <p:nvPr/>
          </p:nvSpPr>
          <p:spPr>
            <a:xfrm>
              <a:off x="6541442" y="3602964"/>
              <a:ext cx="407576" cy="407576"/>
            </a:xfrm>
            <a:prstGeom prst="ellipse">
              <a:avLst/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Lv1</a:t>
              </a:r>
            </a:p>
          </p:txBody>
        </p:sp>
        <p:sp>
          <p:nvSpPr>
            <p:cNvPr id="972" name="Shape 972"/>
            <p:cNvSpPr/>
            <p:nvPr/>
          </p:nvSpPr>
          <p:spPr>
            <a:xfrm>
              <a:off x="5620607" y="4740446"/>
              <a:ext cx="1022815" cy="307720"/>
            </a:xfrm>
            <a:prstGeom prst="roundRect">
              <a:avLst>
                <a:gd fmla="val 12856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지원 요청</a:t>
              </a:r>
            </a:p>
          </p:txBody>
        </p:sp>
      </p:grpSp>
      <p:pic>
        <p:nvPicPr>
          <p:cNvPr descr="https://pbs.twimg.com/profile_images/1440584957/image.jpg" id="973" name="Shape 973"/>
          <p:cNvPicPr preferRelativeResize="0"/>
          <p:nvPr/>
        </p:nvPicPr>
        <p:blipFill rotWithShape="1">
          <a:blip r:embed="rId4">
            <a:alphaModFix/>
          </a:blip>
          <a:srcRect b="22482" l="25184" r="0" t="0"/>
          <a:stretch/>
        </p:blipFill>
        <p:spPr>
          <a:xfrm>
            <a:off x="4649146" y="5603853"/>
            <a:ext cx="348724" cy="3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Shape 974"/>
          <p:cNvSpPr txBox="1"/>
          <p:nvPr/>
        </p:nvSpPr>
        <p:spPr>
          <a:xfrm>
            <a:off x="4623639" y="5973155"/>
            <a:ext cx="424796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Won Bin</a:t>
            </a:r>
          </a:p>
        </p:txBody>
      </p:sp>
      <p:pic>
        <p:nvPicPr>
          <p:cNvPr descr="https://attachment.namu.wiki/jangdnggn.jpg" id="975" name="Shape 975"/>
          <p:cNvPicPr preferRelativeResize="0"/>
          <p:nvPr/>
        </p:nvPicPr>
        <p:blipFill rotWithShape="1">
          <a:blip r:embed="rId5">
            <a:alphaModFix/>
          </a:blip>
          <a:srcRect b="16222" l="0" r="0" t="0"/>
          <a:stretch/>
        </p:blipFill>
        <p:spPr>
          <a:xfrm>
            <a:off x="5171471" y="5606728"/>
            <a:ext cx="338473" cy="354749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Shape 976"/>
          <p:cNvSpPr txBox="1"/>
          <p:nvPr/>
        </p:nvSpPr>
        <p:spPr>
          <a:xfrm>
            <a:off x="5103658" y="5961607"/>
            <a:ext cx="4809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Dong Ke..</a:t>
            </a:r>
          </a:p>
        </p:txBody>
      </p:sp>
      <p:sp>
        <p:nvSpPr>
          <p:cNvPr id="977" name="Shape 977"/>
          <p:cNvSpPr txBox="1"/>
          <p:nvPr/>
        </p:nvSpPr>
        <p:spPr>
          <a:xfrm>
            <a:off x="5739903" y="5847178"/>
            <a:ext cx="2051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초대</a:t>
            </a:r>
          </a:p>
        </p:txBody>
      </p:sp>
      <p:sp>
        <p:nvSpPr>
          <p:cNvPr id="978" name="Shape 978"/>
          <p:cNvSpPr txBox="1"/>
          <p:nvPr/>
        </p:nvSpPr>
        <p:spPr>
          <a:xfrm>
            <a:off x="6233817" y="5847178"/>
            <a:ext cx="2051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초대</a:t>
            </a:r>
          </a:p>
        </p:txBody>
      </p:sp>
      <p:sp>
        <p:nvSpPr>
          <p:cNvPr id="979" name="Shape 979"/>
          <p:cNvSpPr txBox="1"/>
          <p:nvPr/>
        </p:nvSpPr>
        <p:spPr>
          <a:xfrm>
            <a:off x="6737889" y="5847178"/>
            <a:ext cx="2051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초대</a:t>
            </a:r>
          </a:p>
        </p:txBody>
      </p:sp>
      <p:sp>
        <p:nvSpPr>
          <p:cNvPr id="980" name="Shape 980"/>
          <p:cNvSpPr txBox="1"/>
          <p:nvPr/>
        </p:nvSpPr>
        <p:spPr>
          <a:xfrm>
            <a:off x="7242800" y="5847178"/>
            <a:ext cx="2051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초대</a:t>
            </a:r>
          </a:p>
        </p:txBody>
      </p:sp>
      <p:sp>
        <p:nvSpPr>
          <p:cNvPr id="981" name="Shape 981"/>
          <p:cNvSpPr/>
          <p:nvPr/>
        </p:nvSpPr>
        <p:spPr>
          <a:xfrm>
            <a:off x="4342532" y="311729"/>
            <a:ext cx="3506932" cy="6234543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2" name="Shape 982"/>
          <p:cNvGrpSpPr/>
          <p:nvPr/>
        </p:nvGrpSpPr>
        <p:grpSpPr>
          <a:xfrm>
            <a:off x="4591003" y="1926179"/>
            <a:ext cx="3029214" cy="2483027"/>
            <a:chOff x="4608569" y="2003569"/>
            <a:chExt cx="3029214" cy="2483027"/>
          </a:xfrm>
        </p:grpSpPr>
        <p:sp>
          <p:nvSpPr>
            <p:cNvPr id="983" name="Shape 983"/>
            <p:cNvSpPr/>
            <p:nvPr/>
          </p:nvSpPr>
          <p:spPr>
            <a:xfrm>
              <a:off x="4608569" y="2003569"/>
              <a:ext cx="3029214" cy="2483027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보물 획득</a:t>
              </a:r>
            </a:p>
          </p:txBody>
        </p:sp>
        <p:sp>
          <p:nvSpPr>
            <p:cNvPr id="984" name="Shape 984"/>
            <p:cNvSpPr/>
            <p:nvPr/>
          </p:nvSpPr>
          <p:spPr>
            <a:xfrm>
              <a:off x="5533526" y="4095307"/>
              <a:ext cx="1180231" cy="27879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</a:p>
          </p:txBody>
        </p:sp>
        <p:sp>
          <p:nvSpPr>
            <p:cNvPr id="985" name="Shape 985"/>
            <p:cNvSpPr/>
            <p:nvPr/>
          </p:nvSpPr>
          <p:spPr>
            <a:xfrm>
              <a:off x="4726967" y="2293922"/>
              <a:ext cx="2805823" cy="1726817"/>
            </a:xfrm>
            <a:prstGeom prst="roundRect">
              <a:avLst>
                <a:gd fmla="val 1774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86" name="Shape 986"/>
          <p:cNvPicPr preferRelativeResize="0"/>
          <p:nvPr/>
        </p:nvPicPr>
        <p:blipFill rotWithShape="1">
          <a:blip r:embed="rId6">
            <a:alphaModFix/>
          </a:blip>
          <a:srcRect b="69861" l="4568" r="72716" t="17500"/>
          <a:stretch/>
        </p:blipFill>
        <p:spPr>
          <a:xfrm>
            <a:off x="4753751" y="2253609"/>
            <a:ext cx="365846" cy="361867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Shape 987"/>
          <p:cNvSpPr txBox="1"/>
          <p:nvPr/>
        </p:nvSpPr>
        <p:spPr>
          <a:xfrm>
            <a:off x="5117967" y="2284113"/>
            <a:ext cx="72006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나팔 x5</a:t>
            </a:r>
          </a:p>
        </p:txBody>
      </p:sp>
      <p:pic>
        <p:nvPicPr>
          <p:cNvPr id="988" name="Shape 988"/>
          <p:cNvPicPr preferRelativeResize="0"/>
          <p:nvPr/>
        </p:nvPicPr>
        <p:blipFill rotWithShape="1">
          <a:blip r:embed="rId7">
            <a:alphaModFix/>
          </a:blip>
          <a:srcRect b="69722" l="72469" r="4567" t="17361"/>
          <a:stretch/>
        </p:blipFill>
        <p:spPr>
          <a:xfrm>
            <a:off x="4758310" y="2674384"/>
            <a:ext cx="341523" cy="341523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Shape 989"/>
          <p:cNvSpPr txBox="1"/>
          <p:nvPr/>
        </p:nvSpPr>
        <p:spPr>
          <a:xfrm>
            <a:off x="5093069" y="2696555"/>
            <a:ext cx="174278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건설 5분 가속 x5</a:t>
            </a:r>
          </a:p>
        </p:txBody>
      </p:sp>
      <p:pic>
        <p:nvPicPr>
          <p:cNvPr id="990" name="Shape 990"/>
          <p:cNvPicPr preferRelativeResize="0"/>
          <p:nvPr/>
        </p:nvPicPr>
        <p:blipFill rotWithShape="1">
          <a:blip r:embed="rId7">
            <a:alphaModFix/>
          </a:blip>
          <a:srcRect b="69722" l="72469" r="4567" t="17361"/>
          <a:stretch/>
        </p:blipFill>
        <p:spPr>
          <a:xfrm>
            <a:off x="4758310" y="3065238"/>
            <a:ext cx="341523" cy="34152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Shape 991"/>
          <p:cNvSpPr txBox="1"/>
          <p:nvPr/>
        </p:nvSpPr>
        <p:spPr>
          <a:xfrm>
            <a:off x="5093069" y="3087408"/>
            <a:ext cx="210506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 기술 연구 5분 가속 x5</a:t>
            </a:r>
          </a:p>
        </p:txBody>
      </p:sp>
      <p:sp>
        <p:nvSpPr>
          <p:cNvPr id="992" name="Shape 992"/>
          <p:cNvSpPr txBox="1"/>
          <p:nvPr/>
        </p:nvSpPr>
        <p:spPr>
          <a:xfrm>
            <a:off x="1013629" y="667910"/>
            <a:ext cx="32535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보물 UI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보물 획득 팝업</a:t>
            </a:r>
          </a:p>
        </p:txBody>
      </p:sp>
      <p:sp>
        <p:nvSpPr>
          <p:cNvPr id="993" name="Shape 993"/>
          <p:cNvSpPr/>
          <p:nvPr/>
        </p:nvSpPr>
        <p:spPr>
          <a:xfrm>
            <a:off x="8627154" y="1209358"/>
            <a:ext cx="1581714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보상 획득 팝업</a:t>
            </a:r>
          </a:p>
        </p:txBody>
      </p:sp>
      <p:cxnSp>
        <p:nvCxnSpPr>
          <p:cNvPr id="994" name="Shape 994"/>
          <p:cNvCxnSpPr>
            <a:stCxn id="993" idx="1"/>
          </p:cNvCxnSpPr>
          <p:nvPr/>
        </p:nvCxnSpPr>
        <p:spPr>
          <a:xfrm flipH="1">
            <a:off x="7620354" y="1414288"/>
            <a:ext cx="1006800" cy="503399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95" name="Shape 995"/>
          <p:cNvSpPr/>
          <p:nvPr/>
        </p:nvSpPr>
        <p:spPr>
          <a:xfrm>
            <a:off x="8400670" y="2124076"/>
            <a:ext cx="1581714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획득 보상 정보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상하 스크롤</a:t>
            </a:r>
          </a:p>
        </p:txBody>
      </p:sp>
      <p:cxnSp>
        <p:nvCxnSpPr>
          <p:cNvPr id="996" name="Shape 996"/>
          <p:cNvCxnSpPr>
            <a:stCxn id="995" idx="1"/>
          </p:cNvCxnSpPr>
          <p:nvPr/>
        </p:nvCxnSpPr>
        <p:spPr>
          <a:xfrm flipH="1">
            <a:off x="7393870" y="2329006"/>
            <a:ext cx="1006800" cy="5034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97" name="Shape 997"/>
          <p:cNvSpPr/>
          <p:nvPr/>
        </p:nvSpPr>
        <p:spPr>
          <a:xfrm>
            <a:off x="8400670" y="3636694"/>
            <a:ext cx="1581714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확인 및 팝업 닫기 버튼</a:t>
            </a:r>
          </a:p>
        </p:txBody>
      </p:sp>
      <p:cxnSp>
        <p:nvCxnSpPr>
          <p:cNvPr id="998" name="Shape 998"/>
          <p:cNvCxnSpPr>
            <a:stCxn id="997" idx="1"/>
            <a:endCxn id="984" idx="3"/>
          </p:cNvCxnSpPr>
          <p:nvPr/>
        </p:nvCxnSpPr>
        <p:spPr>
          <a:xfrm flipH="1">
            <a:off x="6696070" y="3841623"/>
            <a:ext cx="1704600" cy="3156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99" name="Shape 999"/>
          <p:cNvSpPr txBox="1"/>
          <p:nvPr/>
        </p:nvSpPr>
        <p:spPr>
          <a:xfrm>
            <a:off x="690464" y="289248"/>
            <a:ext cx="15969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항구(보물) UI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/>
          <p:nvPr/>
        </p:nvSpPr>
        <p:spPr>
          <a:xfrm>
            <a:off x="4342532" y="311728"/>
            <a:ext cx="3506932" cy="6234545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Shape 1005"/>
          <p:cNvSpPr/>
          <p:nvPr/>
        </p:nvSpPr>
        <p:spPr>
          <a:xfrm>
            <a:off x="4342532" y="311728"/>
            <a:ext cx="3506932" cy="40264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보물</a:t>
            </a:r>
          </a:p>
        </p:txBody>
      </p:sp>
      <p:sp>
        <p:nvSpPr>
          <p:cNvPr id="1006" name="Shape 1006"/>
          <p:cNvSpPr/>
          <p:nvPr/>
        </p:nvSpPr>
        <p:spPr>
          <a:xfrm>
            <a:off x="4342532" y="6143626"/>
            <a:ext cx="3506932" cy="40264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Shape 1007"/>
          <p:cNvSpPr/>
          <p:nvPr/>
        </p:nvSpPr>
        <p:spPr>
          <a:xfrm>
            <a:off x="4396069" y="6205453"/>
            <a:ext cx="394339" cy="30772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008" name="Shape 1008"/>
          <p:cNvSpPr/>
          <p:nvPr/>
        </p:nvSpPr>
        <p:spPr>
          <a:xfrm>
            <a:off x="5584591" y="6191089"/>
            <a:ext cx="1022815" cy="307720"/>
          </a:xfrm>
          <a:prstGeom prst="roundRect">
            <a:avLst>
              <a:gd fmla="val 12856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도움 기록</a:t>
            </a:r>
          </a:p>
        </p:txBody>
      </p:sp>
      <p:sp>
        <p:nvSpPr>
          <p:cNvPr id="1009" name="Shape 1009"/>
          <p:cNvSpPr/>
          <p:nvPr/>
        </p:nvSpPr>
        <p:spPr>
          <a:xfrm>
            <a:off x="7464384" y="6197226"/>
            <a:ext cx="325901" cy="30772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cxnSp>
        <p:nvCxnSpPr>
          <p:cNvPr id="1010" name="Shape 1010"/>
          <p:cNvCxnSpPr/>
          <p:nvPr/>
        </p:nvCxnSpPr>
        <p:spPr>
          <a:xfrm>
            <a:off x="4342532" y="5524501"/>
            <a:ext cx="350693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11" name="Shape 1011"/>
          <p:cNvSpPr/>
          <p:nvPr/>
        </p:nvSpPr>
        <p:spPr>
          <a:xfrm>
            <a:off x="7689006" y="5778351"/>
            <a:ext cx="105470" cy="205531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Shape 1012"/>
          <p:cNvSpPr/>
          <p:nvPr/>
        </p:nvSpPr>
        <p:spPr>
          <a:xfrm flipH="1">
            <a:off x="4396069" y="5778351"/>
            <a:ext cx="105470" cy="205531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Shape 1013"/>
          <p:cNvSpPr/>
          <p:nvPr/>
        </p:nvSpPr>
        <p:spPr>
          <a:xfrm>
            <a:off x="4593175" y="5567892"/>
            <a:ext cx="464513" cy="528108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Shape 1014"/>
          <p:cNvSpPr/>
          <p:nvPr/>
        </p:nvSpPr>
        <p:spPr>
          <a:xfrm>
            <a:off x="5098085" y="5569200"/>
            <a:ext cx="464513" cy="528108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Shape 1015"/>
          <p:cNvSpPr/>
          <p:nvPr/>
        </p:nvSpPr>
        <p:spPr>
          <a:xfrm>
            <a:off x="5600700" y="5569200"/>
            <a:ext cx="464513" cy="528108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Shape 1016"/>
          <p:cNvSpPr/>
          <p:nvPr/>
        </p:nvSpPr>
        <p:spPr>
          <a:xfrm>
            <a:off x="6105610" y="5569200"/>
            <a:ext cx="464513" cy="528108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Shape 1017"/>
          <p:cNvSpPr/>
          <p:nvPr/>
        </p:nvSpPr>
        <p:spPr>
          <a:xfrm>
            <a:off x="6608225" y="5569200"/>
            <a:ext cx="464513" cy="528108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Shape 1018"/>
          <p:cNvSpPr/>
          <p:nvPr/>
        </p:nvSpPr>
        <p:spPr>
          <a:xfrm>
            <a:off x="7113135" y="5569200"/>
            <a:ext cx="464513" cy="528108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Shape 1019"/>
          <p:cNvSpPr/>
          <p:nvPr/>
        </p:nvSpPr>
        <p:spPr>
          <a:xfrm>
            <a:off x="4876026" y="834576"/>
            <a:ext cx="2439942" cy="193251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0/3</a:t>
            </a:r>
          </a:p>
        </p:txBody>
      </p:sp>
      <p:sp>
        <p:nvSpPr>
          <p:cNvPr id="1020" name="Shape 1020"/>
          <p:cNvSpPr txBox="1"/>
          <p:nvPr/>
        </p:nvSpPr>
        <p:spPr>
          <a:xfrm>
            <a:off x="4778880" y="1037354"/>
            <a:ext cx="2618023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당신은 3명의 친구들로부터 지원이 있어야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보물을 오픈할 수 있습니다.</a:t>
            </a:r>
          </a:p>
        </p:txBody>
      </p:sp>
      <p:sp>
        <p:nvSpPr>
          <p:cNvPr id="1021" name="Shape 1021"/>
          <p:cNvSpPr/>
          <p:nvPr/>
        </p:nvSpPr>
        <p:spPr>
          <a:xfrm>
            <a:off x="4522291" y="1828483"/>
            <a:ext cx="3219450" cy="2781300"/>
          </a:xfrm>
          <a:prstGeom prst="star4">
            <a:avLst>
              <a:gd fmla="val 25855" name="adj"/>
            </a:avLst>
          </a:prstGeom>
          <a:solidFill>
            <a:schemeClr val="accent4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Shape 1022"/>
          <p:cNvSpPr/>
          <p:nvPr/>
        </p:nvSpPr>
        <p:spPr>
          <a:xfrm>
            <a:off x="5280742" y="2367859"/>
            <a:ext cx="1702547" cy="1702547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3" name="Shape 10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318292" y="2494916"/>
            <a:ext cx="1632287" cy="142452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Shape 1024"/>
          <p:cNvSpPr/>
          <p:nvPr/>
        </p:nvSpPr>
        <p:spPr>
          <a:xfrm>
            <a:off x="5620607" y="4740446"/>
            <a:ext cx="1022815" cy="307720"/>
          </a:xfrm>
          <a:prstGeom prst="roundRect">
            <a:avLst>
              <a:gd fmla="val 12856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지원 요청</a:t>
            </a:r>
          </a:p>
        </p:txBody>
      </p:sp>
      <p:pic>
        <p:nvPicPr>
          <p:cNvPr descr="https://pbs.twimg.com/profile_images/1440584957/image.jpg" id="1025" name="Shape 10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9146" y="5603853"/>
            <a:ext cx="348724" cy="3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Shape 1026"/>
          <p:cNvSpPr txBox="1"/>
          <p:nvPr/>
        </p:nvSpPr>
        <p:spPr>
          <a:xfrm>
            <a:off x="4623639" y="5973155"/>
            <a:ext cx="424796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Won Bin</a:t>
            </a:r>
          </a:p>
        </p:txBody>
      </p:sp>
      <p:pic>
        <p:nvPicPr>
          <p:cNvPr descr="https://attachment.namu.wiki/jangdnggn.jpg" id="1027" name="Shape 10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71471" y="5606728"/>
            <a:ext cx="338473" cy="35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Shape 1028"/>
          <p:cNvSpPr txBox="1"/>
          <p:nvPr/>
        </p:nvSpPr>
        <p:spPr>
          <a:xfrm>
            <a:off x="5103658" y="5961607"/>
            <a:ext cx="4809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Dong Ke..</a:t>
            </a:r>
          </a:p>
        </p:txBody>
      </p:sp>
      <p:sp>
        <p:nvSpPr>
          <p:cNvPr id="1029" name="Shape 1029"/>
          <p:cNvSpPr txBox="1"/>
          <p:nvPr/>
        </p:nvSpPr>
        <p:spPr>
          <a:xfrm>
            <a:off x="5739903" y="5847178"/>
            <a:ext cx="2051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초대</a:t>
            </a:r>
          </a:p>
        </p:txBody>
      </p:sp>
      <p:sp>
        <p:nvSpPr>
          <p:cNvPr id="1030" name="Shape 1030"/>
          <p:cNvSpPr txBox="1"/>
          <p:nvPr/>
        </p:nvSpPr>
        <p:spPr>
          <a:xfrm>
            <a:off x="6233817" y="5847178"/>
            <a:ext cx="2051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초대</a:t>
            </a:r>
          </a:p>
        </p:txBody>
      </p:sp>
      <p:sp>
        <p:nvSpPr>
          <p:cNvPr id="1031" name="Shape 1031"/>
          <p:cNvSpPr txBox="1"/>
          <p:nvPr/>
        </p:nvSpPr>
        <p:spPr>
          <a:xfrm>
            <a:off x="6737889" y="5847178"/>
            <a:ext cx="2051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초대</a:t>
            </a:r>
          </a:p>
        </p:txBody>
      </p:sp>
      <p:sp>
        <p:nvSpPr>
          <p:cNvPr id="1032" name="Shape 1032"/>
          <p:cNvSpPr txBox="1"/>
          <p:nvPr/>
        </p:nvSpPr>
        <p:spPr>
          <a:xfrm>
            <a:off x="7242800" y="5847178"/>
            <a:ext cx="2051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초대</a:t>
            </a:r>
          </a:p>
        </p:txBody>
      </p:sp>
      <p:sp>
        <p:nvSpPr>
          <p:cNvPr id="1033" name="Shape 1033"/>
          <p:cNvSpPr txBox="1"/>
          <p:nvPr/>
        </p:nvSpPr>
        <p:spPr>
          <a:xfrm>
            <a:off x="1013629" y="667910"/>
            <a:ext cx="32535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보물 UI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보물 재사용 대기 시간</a:t>
            </a:r>
          </a:p>
        </p:txBody>
      </p:sp>
      <p:pic>
        <p:nvPicPr>
          <p:cNvPr id="1034" name="Shape 10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4607499" y="5807389"/>
            <a:ext cx="220571" cy="192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Shape 1035"/>
          <p:cNvSpPr/>
          <p:nvPr/>
        </p:nvSpPr>
        <p:spPr>
          <a:xfrm>
            <a:off x="4342532" y="2644085"/>
            <a:ext cx="3506932" cy="908740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Shape 1036"/>
          <p:cNvSpPr/>
          <p:nvPr/>
        </p:nvSpPr>
        <p:spPr>
          <a:xfrm>
            <a:off x="6541442" y="3602964"/>
            <a:ext cx="407576" cy="407576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Lv2</a:t>
            </a:r>
          </a:p>
        </p:txBody>
      </p:sp>
      <p:sp>
        <p:nvSpPr>
          <p:cNvPr id="1037" name="Shape 1037"/>
          <p:cNvSpPr txBox="1"/>
          <p:nvPr/>
        </p:nvSpPr>
        <p:spPr>
          <a:xfrm>
            <a:off x="5702462" y="2660718"/>
            <a:ext cx="917528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다음 보물</a:t>
            </a:r>
          </a:p>
        </p:txBody>
      </p:sp>
      <p:sp>
        <p:nvSpPr>
          <p:cNvPr id="1038" name="Shape 1038"/>
          <p:cNvSpPr txBox="1"/>
          <p:nvPr/>
        </p:nvSpPr>
        <p:spPr>
          <a:xfrm>
            <a:off x="5697421" y="3050259"/>
            <a:ext cx="917528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00:00:00</a:t>
            </a:r>
          </a:p>
        </p:txBody>
      </p:sp>
      <p:sp>
        <p:nvSpPr>
          <p:cNvPr id="1039" name="Shape 1039"/>
          <p:cNvSpPr/>
          <p:nvPr/>
        </p:nvSpPr>
        <p:spPr>
          <a:xfrm>
            <a:off x="8132497" y="3571453"/>
            <a:ext cx="1739884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오픈 예정인 보물 등급</a:t>
            </a:r>
          </a:p>
        </p:txBody>
      </p:sp>
      <p:cxnSp>
        <p:nvCxnSpPr>
          <p:cNvPr id="1040" name="Shape 1040"/>
          <p:cNvCxnSpPr>
            <a:stCxn id="1039" idx="1"/>
            <a:endCxn id="1036" idx="6"/>
          </p:cNvCxnSpPr>
          <p:nvPr/>
        </p:nvCxnSpPr>
        <p:spPr>
          <a:xfrm flipH="1">
            <a:off x="6948997" y="3776383"/>
            <a:ext cx="1183500" cy="303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41" name="Shape 1041"/>
          <p:cNvSpPr/>
          <p:nvPr/>
        </p:nvSpPr>
        <p:spPr>
          <a:xfrm>
            <a:off x="8126553" y="752552"/>
            <a:ext cx="1739884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오픈 예정인 보물에 필요한 지원 포인트</a:t>
            </a:r>
          </a:p>
        </p:txBody>
      </p:sp>
      <p:cxnSp>
        <p:nvCxnSpPr>
          <p:cNvPr id="1042" name="Shape 1042"/>
          <p:cNvCxnSpPr>
            <a:stCxn id="1041" idx="1"/>
            <a:endCxn id="1019" idx="3"/>
          </p:cNvCxnSpPr>
          <p:nvPr/>
        </p:nvCxnSpPr>
        <p:spPr>
          <a:xfrm rot="10800000">
            <a:off x="7315953" y="931082"/>
            <a:ext cx="810600" cy="264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043" name="Shape 1043"/>
          <p:cNvCxnSpPr/>
          <p:nvPr/>
        </p:nvCxnSpPr>
        <p:spPr>
          <a:xfrm>
            <a:off x="4342532" y="2656725"/>
            <a:ext cx="3506932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044" name="Shape 1044"/>
          <p:cNvCxnSpPr/>
          <p:nvPr/>
        </p:nvCxnSpPr>
        <p:spPr>
          <a:xfrm>
            <a:off x="4342619" y="3558228"/>
            <a:ext cx="3506932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45" name="Shape 1045"/>
          <p:cNvSpPr txBox="1"/>
          <p:nvPr/>
        </p:nvSpPr>
        <p:spPr>
          <a:xfrm>
            <a:off x="690464" y="289248"/>
            <a:ext cx="15969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항구(보물) UI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/>
          <p:nvPr/>
        </p:nvSpPr>
        <p:spPr>
          <a:xfrm>
            <a:off x="4342532" y="311728"/>
            <a:ext cx="3506932" cy="6234545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Shape 1051"/>
          <p:cNvSpPr/>
          <p:nvPr/>
        </p:nvSpPr>
        <p:spPr>
          <a:xfrm>
            <a:off x="4342532" y="311728"/>
            <a:ext cx="3506932" cy="40264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지원 요청</a:t>
            </a:r>
          </a:p>
        </p:txBody>
      </p:sp>
      <p:sp>
        <p:nvSpPr>
          <p:cNvPr id="1052" name="Shape 1052"/>
          <p:cNvSpPr/>
          <p:nvPr/>
        </p:nvSpPr>
        <p:spPr>
          <a:xfrm>
            <a:off x="4342532" y="6143626"/>
            <a:ext cx="3506932" cy="40264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Shape 1053"/>
          <p:cNvSpPr/>
          <p:nvPr/>
        </p:nvSpPr>
        <p:spPr>
          <a:xfrm>
            <a:off x="4396069" y="6205453"/>
            <a:ext cx="394339" cy="30772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054" name="Shape 1054"/>
          <p:cNvSpPr/>
          <p:nvPr/>
        </p:nvSpPr>
        <p:spPr>
          <a:xfrm>
            <a:off x="4995326" y="5759557"/>
            <a:ext cx="1022815" cy="307720"/>
          </a:xfrm>
          <a:prstGeom prst="roundRect">
            <a:avLst>
              <a:gd fmla="val 12856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취소</a:t>
            </a:r>
          </a:p>
        </p:txBody>
      </p:sp>
      <p:grpSp>
        <p:nvGrpSpPr>
          <p:cNvPr id="1055" name="Shape 1055"/>
          <p:cNvGrpSpPr/>
          <p:nvPr/>
        </p:nvGrpSpPr>
        <p:grpSpPr>
          <a:xfrm>
            <a:off x="4380069" y="757770"/>
            <a:ext cx="547825" cy="714227"/>
            <a:chOff x="4380069" y="757770"/>
            <a:chExt cx="547825" cy="714227"/>
          </a:xfrm>
        </p:grpSpPr>
        <p:grpSp>
          <p:nvGrpSpPr>
            <p:cNvPr id="1056" name="Shape 1056"/>
            <p:cNvGrpSpPr/>
            <p:nvPr/>
          </p:nvGrpSpPr>
          <p:grpSpPr>
            <a:xfrm>
              <a:off x="4380069" y="757770"/>
              <a:ext cx="547825" cy="714227"/>
              <a:chOff x="4380069" y="757770"/>
              <a:chExt cx="547825" cy="714227"/>
            </a:xfrm>
          </p:grpSpPr>
          <p:sp>
            <p:nvSpPr>
              <p:cNvPr id="1057" name="Shape 1057"/>
              <p:cNvSpPr/>
              <p:nvPr/>
            </p:nvSpPr>
            <p:spPr>
              <a:xfrm>
                <a:off x="4380069" y="757770"/>
                <a:ext cx="547825" cy="566203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Shape 1058"/>
              <p:cNvSpPr txBox="1"/>
              <p:nvPr/>
            </p:nvSpPr>
            <p:spPr>
              <a:xfrm>
                <a:off x="4428257" y="1333498"/>
                <a:ext cx="450444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Won Bin</a:t>
                </a:r>
              </a:p>
            </p:txBody>
          </p:sp>
        </p:grpSp>
        <p:pic>
          <p:nvPicPr>
            <p:cNvPr descr="https://pbs.twimg.com/profile_images/1440584957/image.jpg" id="1059" name="Shape 10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96069" y="770683"/>
              <a:ext cx="529641" cy="5487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0" name="Shape 1060"/>
            <p:cNvSpPr/>
            <p:nvPr/>
          </p:nvSpPr>
          <p:spPr>
            <a:xfrm>
              <a:off x="4789789" y="1183528"/>
              <a:ext cx="135920" cy="13592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1" name="Shape 1061"/>
          <p:cNvGrpSpPr/>
          <p:nvPr/>
        </p:nvGrpSpPr>
        <p:grpSpPr>
          <a:xfrm>
            <a:off x="4961094" y="757770"/>
            <a:ext cx="547825" cy="714227"/>
            <a:chOff x="4961094" y="757770"/>
            <a:chExt cx="547825" cy="714227"/>
          </a:xfrm>
        </p:grpSpPr>
        <p:grpSp>
          <p:nvGrpSpPr>
            <p:cNvPr id="1062" name="Shape 1062"/>
            <p:cNvGrpSpPr/>
            <p:nvPr/>
          </p:nvGrpSpPr>
          <p:grpSpPr>
            <a:xfrm>
              <a:off x="4961094" y="757770"/>
              <a:ext cx="547825" cy="714227"/>
              <a:chOff x="4380069" y="757770"/>
              <a:chExt cx="547825" cy="714227"/>
            </a:xfrm>
          </p:grpSpPr>
          <p:sp>
            <p:nvSpPr>
              <p:cNvPr id="1063" name="Shape 1063"/>
              <p:cNvSpPr/>
              <p:nvPr/>
            </p:nvSpPr>
            <p:spPr>
              <a:xfrm>
                <a:off x="4380069" y="757770"/>
                <a:ext cx="547825" cy="566203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Shape 1064"/>
              <p:cNvSpPr txBox="1"/>
              <p:nvPr/>
            </p:nvSpPr>
            <p:spPr>
              <a:xfrm>
                <a:off x="4390157" y="1333498"/>
                <a:ext cx="511358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Dong Ke..</a:t>
                </a:r>
              </a:p>
            </p:txBody>
          </p:sp>
        </p:grpSp>
        <p:pic>
          <p:nvPicPr>
            <p:cNvPr descr="https://attachment.namu.wiki/jangdnggn.jpg" id="1065" name="Shape 10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79273" y="778966"/>
              <a:ext cx="515681" cy="540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6" name="Shape 1066"/>
            <p:cNvSpPr/>
            <p:nvPr/>
          </p:nvSpPr>
          <p:spPr>
            <a:xfrm>
              <a:off x="5370814" y="1189340"/>
              <a:ext cx="135920" cy="13592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67" name="Shape 10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5912" y="1150430"/>
            <a:ext cx="127477" cy="160863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Shape 1068"/>
          <p:cNvSpPr/>
          <p:nvPr/>
        </p:nvSpPr>
        <p:spPr>
          <a:xfrm>
            <a:off x="6127764" y="5759557"/>
            <a:ext cx="1022815" cy="307720"/>
          </a:xfrm>
          <a:prstGeom prst="roundRect">
            <a:avLst>
              <a:gd fmla="val 12856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도움 요청</a:t>
            </a:r>
          </a:p>
        </p:txBody>
      </p:sp>
      <p:cxnSp>
        <p:nvCxnSpPr>
          <p:cNvPr id="1069" name="Shape 1069"/>
          <p:cNvCxnSpPr/>
          <p:nvPr/>
        </p:nvCxnSpPr>
        <p:spPr>
          <a:xfrm>
            <a:off x="4342532" y="5657851"/>
            <a:ext cx="350693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70" name="Shape 1070"/>
          <p:cNvSpPr/>
          <p:nvPr/>
        </p:nvSpPr>
        <p:spPr>
          <a:xfrm>
            <a:off x="4954500" y="6230219"/>
            <a:ext cx="1802684" cy="25497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Shape 1071"/>
          <p:cNvSpPr/>
          <p:nvPr/>
        </p:nvSpPr>
        <p:spPr>
          <a:xfrm>
            <a:off x="6835552" y="6230219"/>
            <a:ext cx="813024" cy="25497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탐색</a:t>
            </a:r>
          </a:p>
        </p:txBody>
      </p:sp>
      <p:sp>
        <p:nvSpPr>
          <p:cNvPr id="1072" name="Shape 1072"/>
          <p:cNvSpPr txBox="1"/>
          <p:nvPr/>
        </p:nvSpPr>
        <p:spPr>
          <a:xfrm>
            <a:off x="1013629" y="667910"/>
            <a:ext cx="325356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보물 UI_지원 요청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지원 요청을 할 facebook 친구 선택 및 지원 요청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이미 지원 요청에 응답한 친구는</a:t>
            </a:r>
            <a:br>
              <a:rPr b="0" i="0" lang="ko-KR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목록에 출력되지 않습니다.</a:t>
            </a:r>
          </a:p>
        </p:txBody>
      </p:sp>
      <p:sp>
        <p:nvSpPr>
          <p:cNvPr id="1073" name="Shape 1073"/>
          <p:cNvSpPr/>
          <p:nvPr/>
        </p:nvSpPr>
        <p:spPr>
          <a:xfrm>
            <a:off x="8274620" y="248721"/>
            <a:ext cx="1707619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Facebook 친구 목록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가로 8명 / 상하 스크롤</a:t>
            </a:r>
          </a:p>
        </p:txBody>
      </p:sp>
      <p:cxnSp>
        <p:nvCxnSpPr>
          <p:cNvPr id="1074" name="Shape 1074"/>
          <p:cNvCxnSpPr>
            <a:stCxn id="1073" idx="1"/>
          </p:cNvCxnSpPr>
          <p:nvPr/>
        </p:nvCxnSpPr>
        <p:spPr>
          <a:xfrm flipH="1">
            <a:off x="7648520" y="453651"/>
            <a:ext cx="626100" cy="4608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75" name="Shape 1075"/>
          <p:cNvSpPr/>
          <p:nvPr/>
        </p:nvSpPr>
        <p:spPr>
          <a:xfrm>
            <a:off x="8274618" y="5184514"/>
            <a:ext cx="1707619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선택한 친구들에게 지원요청 보내기 버튼</a:t>
            </a:r>
          </a:p>
        </p:txBody>
      </p:sp>
      <p:cxnSp>
        <p:nvCxnSpPr>
          <p:cNvPr id="1076" name="Shape 1076"/>
          <p:cNvCxnSpPr>
            <a:stCxn id="1075" idx="1"/>
            <a:endCxn id="1068" idx="3"/>
          </p:cNvCxnSpPr>
          <p:nvPr/>
        </p:nvCxnSpPr>
        <p:spPr>
          <a:xfrm flipH="1">
            <a:off x="7150518" y="5389443"/>
            <a:ext cx="1124100" cy="5241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77" name="Shape 1077"/>
          <p:cNvSpPr/>
          <p:nvPr/>
        </p:nvSpPr>
        <p:spPr>
          <a:xfrm>
            <a:off x="8274618" y="4051682"/>
            <a:ext cx="1707619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전체 친구 선택 / 취소 버튼</a:t>
            </a:r>
          </a:p>
        </p:txBody>
      </p:sp>
      <p:cxnSp>
        <p:nvCxnSpPr>
          <p:cNvPr id="1078" name="Shape 1078"/>
          <p:cNvCxnSpPr>
            <a:stCxn id="1077" idx="1"/>
            <a:endCxn id="1054" idx="0"/>
          </p:cNvCxnSpPr>
          <p:nvPr/>
        </p:nvCxnSpPr>
        <p:spPr>
          <a:xfrm flipH="1">
            <a:off x="5506818" y="4256611"/>
            <a:ext cx="2767800" cy="15030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79" name="Shape 1079"/>
          <p:cNvSpPr/>
          <p:nvPr/>
        </p:nvSpPr>
        <p:spPr>
          <a:xfrm>
            <a:off x="10770975" y="4102751"/>
            <a:ext cx="1022815" cy="307720"/>
          </a:xfrm>
          <a:prstGeom prst="roundRect">
            <a:avLst>
              <a:gd fmla="val 12856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선택</a:t>
            </a:r>
          </a:p>
        </p:txBody>
      </p:sp>
      <p:sp>
        <p:nvSpPr>
          <p:cNvPr id="1080" name="Shape 1080"/>
          <p:cNvSpPr/>
          <p:nvPr/>
        </p:nvSpPr>
        <p:spPr>
          <a:xfrm>
            <a:off x="10135736" y="4077216"/>
            <a:ext cx="475860" cy="3587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Shape 1081"/>
          <p:cNvSpPr/>
          <p:nvPr/>
        </p:nvSpPr>
        <p:spPr>
          <a:xfrm>
            <a:off x="8274618" y="6076903"/>
            <a:ext cx="1707619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 검색</a:t>
            </a:r>
          </a:p>
        </p:txBody>
      </p:sp>
      <p:cxnSp>
        <p:nvCxnSpPr>
          <p:cNvPr id="1082" name="Shape 1082"/>
          <p:cNvCxnSpPr>
            <a:stCxn id="1081" idx="1"/>
            <a:endCxn id="1071" idx="3"/>
          </p:cNvCxnSpPr>
          <p:nvPr/>
        </p:nvCxnSpPr>
        <p:spPr>
          <a:xfrm flipH="1">
            <a:off x="7648518" y="6281833"/>
            <a:ext cx="626100" cy="759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83" name="Shape 1083"/>
          <p:cNvSpPr/>
          <p:nvPr/>
        </p:nvSpPr>
        <p:spPr>
          <a:xfrm>
            <a:off x="3946614" y="2439881"/>
            <a:ext cx="1411255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지원 요청 대상으로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선택한 친구</a:t>
            </a:r>
          </a:p>
        </p:txBody>
      </p:sp>
      <p:cxnSp>
        <p:nvCxnSpPr>
          <p:cNvPr id="1084" name="Shape 1084"/>
          <p:cNvCxnSpPr>
            <a:stCxn id="1083" idx="0"/>
            <a:endCxn id="1058" idx="2"/>
          </p:cNvCxnSpPr>
          <p:nvPr/>
        </p:nvCxnSpPr>
        <p:spPr>
          <a:xfrm flipH="1" rot="10800000">
            <a:off x="4652242" y="1472081"/>
            <a:ext cx="1200" cy="9678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85" name="Shape 1085"/>
          <p:cNvSpPr txBox="1"/>
          <p:nvPr/>
        </p:nvSpPr>
        <p:spPr>
          <a:xfrm>
            <a:off x="690464" y="289248"/>
            <a:ext cx="15969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항구(보물) UI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0" name="Shape 1090"/>
          <p:cNvGrpSpPr/>
          <p:nvPr/>
        </p:nvGrpSpPr>
        <p:grpSpPr>
          <a:xfrm>
            <a:off x="4342532" y="311728"/>
            <a:ext cx="3506932" cy="6234545"/>
            <a:chOff x="4342532" y="311728"/>
            <a:chExt cx="3506932" cy="6234545"/>
          </a:xfrm>
        </p:grpSpPr>
        <p:sp>
          <p:nvSpPr>
            <p:cNvPr id="1091" name="Shape 1091"/>
            <p:cNvSpPr/>
            <p:nvPr/>
          </p:nvSpPr>
          <p:spPr>
            <a:xfrm>
              <a:off x="4342532" y="311728"/>
              <a:ext cx="3506932" cy="6234545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Shape 1092"/>
            <p:cNvSpPr/>
            <p:nvPr/>
          </p:nvSpPr>
          <p:spPr>
            <a:xfrm>
              <a:off x="4342532" y="311728"/>
              <a:ext cx="3506932" cy="402647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보물</a:t>
              </a:r>
            </a:p>
          </p:txBody>
        </p:sp>
        <p:sp>
          <p:nvSpPr>
            <p:cNvPr id="1093" name="Shape 1093"/>
            <p:cNvSpPr/>
            <p:nvPr/>
          </p:nvSpPr>
          <p:spPr>
            <a:xfrm>
              <a:off x="4342532" y="6143626"/>
              <a:ext cx="3506932" cy="402647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Shape 1094"/>
            <p:cNvSpPr/>
            <p:nvPr/>
          </p:nvSpPr>
          <p:spPr>
            <a:xfrm>
              <a:off x="4396069" y="6205453"/>
              <a:ext cx="394339" cy="30772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1095" name="Shape 1095"/>
            <p:cNvSpPr/>
            <p:nvPr/>
          </p:nvSpPr>
          <p:spPr>
            <a:xfrm>
              <a:off x="5584591" y="6191089"/>
              <a:ext cx="1022815" cy="307720"/>
            </a:xfrm>
            <a:prstGeom prst="roundRect">
              <a:avLst>
                <a:gd fmla="val 12856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도움 기록</a:t>
              </a:r>
            </a:p>
          </p:txBody>
        </p:sp>
        <p:sp>
          <p:nvSpPr>
            <p:cNvPr id="1096" name="Shape 1096"/>
            <p:cNvSpPr/>
            <p:nvPr/>
          </p:nvSpPr>
          <p:spPr>
            <a:xfrm>
              <a:off x="7464384" y="6197226"/>
              <a:ext cx="325901" cy="30772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  <p:cxnSp>
          <p:nvCxnSpPr>
            <p:cNvPr id="1097" name="Shape 1097"/>
            <p:cNvCxnSpPr/>
            <p:nvPr/>
          </p:nvCxnSpPr>
          <p:spPr>
            <a:xfrm>
              <a:off x="4342532" y="5524501"/>
              <a:ext cx="3506932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098" name="Shape 1098"/>
            <p:cNvSpPr/>
            <p:nvPr/>
          </p:nvSpPr>
          <p:spPr>
            <a:xfrm>
              <a:off x="7689006" y="5778351"/>
              <a:ext cx="105470" cy="20553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Shape 1099"/>
            <p:cNvSpPr/>
            <p:nvPr/>
          </p:nvSpPr>
          <p:spPr>
            <a:xfrm flipH="1">
              <a:off x="4396069" y="5778351"/>
              <a:ext cx="105470" cy="20553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Shape 1100"/>
            <p:cNvSpPr/>
            <p:nvPr/>
          </p:nvSpPr>
          <p:spPr>
            <a:xfrm>
              <a:off x="4593175" y="5567892"/>
              <a:ext cx="464513" cy="528108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Shape 1101"/>
            <p:cNvSpPr/>
            <p:nvPr/>
          </p:nvSpPr>
          <p:spPr>
            <a:xfrm>
              <a:off x="5098085" y="5569200"/>
              <a:ext cx="464513" cy="528108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Shape 1102"/>
            <p:cNvSpPr/>
            <p:nvPr/>
          </p:nvSpPr>
          <p:spPr>
            <a:xfrm>
              <a:off x="5600700" y="5569200"/>
              <a:ext cx="464513" cy="528108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Shape 1103"/>
            <p:cNvSpPr/>
            <p:nvPr/>
          </p:nvSpPr>
          <p:spPr>
            <a:xfrm>
              <a:off x="6105610" y="5569200"/>
              <a:ext cx="464513" cy="528108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Shape 1104"/>
            <p:cNvSpPr/>
            <p:nvPr/>
          </p:nvSpPr>
          <p:spPr>
            <a:xfrm>
              <a:off x="6608225" y="5569200"/>
              <a:ext cx="464513" cy="528108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Shape 1105"/>
            <p:cNvSpPr/>
            <p:nvPr/>
          </p:nvSpPr>
          <p:spPr>
            <a:xfrm>
              <a:off x="7113135" y="5569200"/>
              <a:ext cx="464513" cy="528108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Shape 1106"/>
            <p:cNvSpPr/>
            <p:nvPr/>
          </p:nvSpPr>
          <p:spPr>
            <a:xfrm>
              <a:off x="4876026" y="834576"/>
              <a:ext cx="2439942" cy="19325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0/2</a:t>
              </a:r>
            </a:p>
          </p:txBody>
        </p:sp>
        <p:sp>
          <p:nvSpPr>
            <p:cNvPr id="1107" name="Shape 1107"/>
            <p:cNvSpPr txBox="1"/>
            <p:nvPr/>
          </p:nvSpPr>
          <p:spPr>
            <a:xfrm>
              <a:off x="4778880" y="1037354"/>
              <a:ext cx="2618023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당신은 2명의 친구들로부터 지원이 있어야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보물을 오픈할 수 있습니다.</a:t>
              </a:r>
            </a:p>
          </p:txBody>
        </p:sp>
        <p:sp>
          <p:nvSpPr>
            <p:cNvPr id="1108" name="Shape 1108"/>
            <p:cNvSpPr/>
            <p:nvPr/>
          </p:nvSpPr>
          <p:spPr>
            <a:xfrm>
              <a:off x="4522291" y="1828483"/>
              <a:ext cx="3219450" cy="2781300"/>
            </a:xfrm>
            <a:prstGeom prst="star4">
              <a:avLst>
                <a:gd fmla="val 25855" name="adj"/>
              </a:avLst>
            </a:prstGeom>
            <a:solidFill>
              <a:schemeClr val="accent4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Shape 1109"/>
            <p:cNvSpPr/>
            <p:nvPr/>
          </p:nvSpPr>
          <p:spPr>
            <a:xfrm>
              <a:off x="5280742" y="2367859"/>
              <a:ext cx="1702547" cy="1702547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0" name="Shape 11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5318292" y="2494916"/>
              <a:ext cx="1632287" cy="14245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1" name="Shape 1111"/>
            <p:cNvSpPr/>
            <p:nvPr/>
          </p:nvSpPr>
          <p:spPr>
            <a:xfrm>
              <a:off x="6541442" y="3602964"/>
              <a:ext cx="407576" cy="407576"/>
            </a:xfrm>
            <a:prstGeom prst="ellipse">
              <a:avLst/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Lv1</a:t>
              </a:r>
            </a:p>
          </p:txBody>
        </p:sp>
        <p:sp>
          <p:nvSpPr>
            <p:cNvPr id="1112" name="Shape 1112"/>
            <p:cNvSpPr/>
            <p:nvPr/>
          </p:nvSpPr>
          <p:spPr>
            <a:xfrm>
              <a:off x="5620607" y="4740446"/>
              <a:ext cx="1022815" cy="307720"/>
            </a:xfrm>
            <a:prstGeom prst="roundRect">
              <a:avLst>
                <a:gd fmla="val 12856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지원 요청</a:t>
              </a:r>
            </a:p>
          </p:txBody>
        </p:sp>
      </p:grpSp>
      <p:pic>
        <p:nvPicPr>
          <p:cNvPr descr="https://pbs.twimg.com/profile_images/1440584957/image.jpg" id="1113" name="Shape 1113"/>
          <p:cNvPicPr preferRelativeResize="0"/>
          <p:nvPr/>
        </p:nvPicPr>
        <p:blipFill rotWithShape="1">
          <a:blip r:embed="rId4">
            <a:alphaModFix/>
          </a:blip>
          <a:srcRect b="22482" l="25184" r="0" t="0"/>
          <a:stretch/>
        </p:blipFill>
        <p:spPr>
          <a:xfrm>
            <a:off x="4649146" y="5603853"/>
            <a:ext cx="348724" cy="3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Shape 1114"/>
          <p:cNvSpPr txBox="1"/>
          <p:nvPr/>
        </p:nvSpPr>
        <p:spPr>
          <a:xfrm>
            <a:off x="4623639" y="5973155"/>
            <a:ext cx="424796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Won Bin</a:t>
            </a:r>
          </a:p>
        </p:txBody>
      </p:sp>
      <p:pic>
        <p:nvPicPr>
          <p:cNvPr descr="https://attachment.namu.wiki/jangdnggn.jpg" id="1115" name="Shape 1115"/>
          <p:cNvPicPr preferRelativeResize="0"/>
          <p:nvPr/>
        </p:nvPicPr>
        <p:blipFill rotWithShape="1">
          <a:blip r:embed="rId5">
            <a:alphaModFix/>
          </a:blip>
          <a:srcRect b="16222" l="0" r="0" t="0"/>
          <a:stretch/>
        </p:blipFill>
        <p:spPr>
          <a:xfrm>
            <a:off x="5171471" y="5606728"/>
            <a:ext cx="338473" cy="35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Shape 1116"/>
          <p:cNvSpPr txBox="1"/>
          <p:nvPr/>
        </p:nvSpPr>
        <p:spPr>
          <a:xfrm>
            <a:off x="5103658" y="5961607"/>
            <a:ext cx="4809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Dong Ke..</a:t>
            </a:r>
          </a:p>
        </p:txBody>
      </p:sp>
      <p:sp>
        <p:nvSpPr>
          <p:cNvPr id="1117" name="Shape 1117"/>
          <p:cNvSpPr txBox="1"/>
          <p:nvPr/>
        </p:nvSpPr>
        <p:spPr>
          <a:xfrm>
            <a:off x="5739903" y="5847178"/>
            <a:ext cx="2051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초대</a:t>
            </a:r>
          </a:p>
        </p:txBody>
      </p:sp>
      <p:sp>
        <p:nvSpPr>
          <p:cNvPr id="1118" name="Shape 1118"/>
          <p:cNvSpPr txBox="1"/>
          <p:nvPr/>
        </p:nvSpPr>
        <p:spPr>
          <a:xfrm>
            <a:off x="6233817" y="5847178"/>
            <a:ext cx="2051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초대</a:t>
            </a:r>
          </a:p>
        </p:txBody>
      </p:sp>
      <p:sp>
        <p:nvSpPr>
          <p:cNvPr id="1119" name="Shape 1119"/>
          <p:cNvSpPr txBox="1"/>
          <p:nvPr/>
        </p:nvSpPr>
        <p:spPr>
          <a:xfrm>
            <a:off x="6737889" y="5847178"/>
            <a:ext cx="2051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초대</a:t>
            </a:r>
          </a:p>
        </p:txBody>
      </p:sp>
      <p:sp>
        <p:nvSpPr>
          <p:cNvPr id="1120" name="Shape 1120"/>
          <p:cNvSpPr txBox="1"/>
          <p:nvPr/>
        </p:nvSpPr>
        <p:spPr>
          <a:xfrm>
            <a:off x="7242800" y="5847178"/>
            <a:ext cx="2051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초대</a:t>
            </a:r>
          </a:p>
        </p:txBody>
      </p:sp>
      <p:sp>
        <p:nvSpPr>
          <p:cNvPr id="1121" name="Shape 1121"/>
          <p:cNvSpPr/>
          <p:nvPr/>
        </p:nvSpPr>
        <p:spPr>
          <a:xfrm>
            <a:off x="4342532" y="311727"/>
            <a:ext cx="3506932" cy="6234545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2" name="Shape 1122"/>
          <p:cNvGrpSpPr/>
          <p:nvPr/>
        </p:nvGrpSpPr>
        <p:grpSpPr>
          <a:xfrm>
            <a:off x="4439542" y="1926179"/>
            <a:ext cx="3332136" cy="2483027"/>
            <a:chOff x="4439542" y="1926179"/>
            <a:chExt cx="3332136" cy="2483027"/>
          </a:xfrm>
        </p:grpSpPr>
        <p:grpSp>
          <p:nvGrpSpPr>
            <p:cNvPr id="1123" name="Shape 1123"/>
            <p:cNvGrpSpPr/>
            <p:nvPr/>
          </p:nvGrpSpPr>
          <p:grpSpPr>
            <a:xfrm>
              <a:off x="4439542" y="1926179"/>
              <a:ext cx="3332136" cy="2483027"/>
              <a:chOff x="590712" y="1838523"/>
              <a:chExt cx="3332136" cy="2483027"/>
            </a:xfrm>
          </p:grpSpPr>
          <p:grpSp>
            <p:nvGrpSpPr>
              <p:cNvPr id="1124" name="Shape 1124"/>
              <p:cNvGrpSpPr/>
              <p:nvPr/>
            </p:nvGrpSpPr>
            <p:grpSpPr>
              <a:xfrm>
                <a:off x="590712" y="1838523"/>
                <a:ext cx="3332136" cy="2483027"/>
                <a:chOff x="4457108" y="2003569"/>
                <a:chExt cx="3332136" cy="2483027"/>
              </a:xfrm>
            </p:grpSpPr>
            <p:sp>
              <p:nvSpPr>
                <p:cNvPr id="1125" name="Shape 1125"/>
                <p:cNvSpPr/>
                <p:nvPr/>
              </p:nvSpPr>
              <p:spPr>
                <a:xfrm>
                  <a:off x="4457108" y="2003569"/>
                  <a:ext cx="3332136" cy="2483027"/>
                </a:xfrm>
                <a:prstGeom prst="roundRect">
                  <a:avLst>
                    <a:gd fmla="val 0" name="adj"/>
                  </a:avLst>
                </a:prstGeom>
                <a:gradFill>
                  <a:gsLst>
                    <a:gs pos="0">
                      <a:srgbClr val="9A9A9A"/>
                    </a:gs>
                    <a:gs pos="50000">
                      <a:srgbClr val="8D8D8D"/>
                    </a:gs>
                    <a:gs pos="100000">
                      <a:srgbClr val="787878"/>
                    </a:gs>
                  </a:gsLst>
                  <a:lin ang="540000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SzPct val="25000"/>
                    <a:buNone/>
                  </a:pPr>
                  <a:r>
                    <a:rPr lang="ko-KR" sz="1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지원 기록</a:t>
                  </a:r>
                </a:p>
              </p:txBody>
            </p:sp>
            <p:sp>
              <p:nvSpPr>
                <p:cNvPr id="1126" name="Shape 1126"/>
                <p:cNvSpPr/>
                <p:nvPr/>
              </p:nvSpPr>
              <p:spPr>
                <a:xfrm>
                  <a:off x="5533526" y="4095307"/>
                  <a:ext cx="1180231" cy="278790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9A9A9A"/>
                    </a:gs>
                    <a:gs pos="50000">
                      <a:srgbClr val="8D8D8D"/>
                    </a:gs>
                    <a:gs pos="100000">
                      <a:srgbClr val="787878"/>
                    </a:gs>
                  </a:gsLst>
                  <a:lin ang="540000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SzPct val="25000"/>
                    <a:buNone/>
                  </a:pPr>
                  <a:r>
                    <a:rPr lang="ko-KR" sz="1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확인</a:t>
                  </a:r>
                </a:p>
              </p:txBody>
            </p:sp>
          </p:grpSp>
          <p:cxnSp>
            <p:nvCxnSpPr>
              <p:cNvPr id="1127" name="Shape 1127"/>
              <p:cNvCxnSpPr/>
              <p:nvPr/>
            </p:nvCxnSpPr>
            <p:spPr>
              <a:xfrm>
                <a:off x="607206" y="2138609"/>
                <a:ext cx="3299146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sp>
          <p:nvSpPr>
            <p:cNvPr id="1128" name="Shape 1128"/>
            <p:cNvSpPr txBox="1"/>
            <p:nvPr/>
          </p:nvSpPr>
          <p:spPr>
            <a:xfrm>
              <a:off x="4494487" y="2321516"/>
              <a:ext cx="3244477" cy="138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ㆍ우탕탕카 님이 지원을 해주셨습니다.        2016-03-03 12:00</a:t>
              </a:r>
            </a:p>
          </p:txBody>
        </p:sp>
      </p:grpSp>
      <p:sp>
        <p:nvSpPr>
          <p:cNvPr id="1129" name="Shape 1129"/>
          <p:cNvSpPr txBox="1"/>
          <p:nvPr/>
        </p:nvSpPr>
        <p:spPr>
          <a:xfrm>
            <a:off x="1013629" y="667910"/>
            <a:ext cx="3253569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보물 UI_지원 히스토리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 친구들의 지원 기록 표시 팝업</a:t>
            </a:r>
          </a:p>
        </p:txBody>
      </p:sp>
      <p:sp>
        <p:nvSpPr>
          <p:cNvPr id="1130" name="Shape 1130"/>
          <p:cNvSpPr/>
          <p:nvPr/>
        </p:nvSpPr>
        <p:spPr>
          <a:xfrm>
            <a:off x="8395586" y="1261487"/>
            <a:ext cx="1707619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Facebook 친구들의 지원 기록 정보 팝업</a:t>
            </a:r>
          </a:p>
        </p:txBody>
      </p:sp>
      <p:cxnSp>
        <p:nvCxnSpPr>
          <p:cNvPr id="1131" name="Shape 1131"/>
          <p:cNvCxnSpPr>
            <a:stCxn id="1130" idx="1"/>
          </p:cNvCxnSpPr>
          <p:nvPr/>
        </p:nvCxnSpPr>
        <p:spPr>
          <a:xfrm flipH="1">
            <a:off x="7769486" y="1466416"/>
            <a:ext cx="626100" cy="4608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32" name="Shape 1132"/>
          <p:cNvSpPr/>
          <p:nvPr/>
        </p:nvSpPr>
        <p:spPr>
          <a:xfrm>
            <a:off x="8365009" y="1915369"/>
            <a:ext cx="1707619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지원 기록 목록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상하 스크롤</a:t>
            </a:r>
          </a:p>
        </p:txBody>
      </p:sp>
      <p:cxnSp>
        <p:nvCxnSpPr>
          <p:cNvPr id="1133" name="Shape 1133"/>
          <p:cNvCxnSpPr>
            <a:stCxn id="1132" idx="1"/>
          </p:cNvCxnSpPr>
          <p:nvPr/>
        </p:nvCxnSpPr>
        <p:spPr>
          <a:xfrm flipH="1">
            <a:off x="7738909" y="2120299"/>
            <a:ext cx="626100" cy="4608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34" name="Shape 1134"/>
          <p:cNvSpPr/>
          <p:nvPr/>
        </p:nvSpPr>
        <p:spPr>
          <a:xfrm>
            <a:off x="8374635" y="3773678"/>
            <a:ext cx="1707619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확인 및 팝업 닫기 버튼</a:t>
            </a:r>
          </a:p>
        </p:txBody>
      </p:sp>
      <p:cxnSp>
        <p:nvCxnSpPr>
          <p:cNvPr id="1135" name="Shape 1135"/>
          <p:cNvCxnSpPr>
            <a:stCxn id="1134" idx="1"/>
            <a:endCxn id="1126" idx="3"/>
          </p:cNvCxnSpPr>
          <p:nvPr/>
        </p:nvCxnSpPr>
        <p:spPr>
          <a:xfrm flipH="1">
            <a:off x="6696135" y="3978608"/>
            <a:ext cx="1678500" cy="1788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36" name="Shape 1136"/>
          <p:cNvSpPr txBox="1"/>
          <p:nvPr/>
        </p:nvSpPr>
        <p:spPr>
          <a:xfrm>
            <a:off x="690464" y="289248"/>
            <a:ext cx="15969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항구(보물) UI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1" name="Shape 1141"/>
          <p:cNvGrpSpPr/>
          <p:nvPr/>
        </p:nvGrpSpPr>
        <p:grpSpPr>
          <a:xfrm>
            <a:off x="4342532" y="311728"/>
            <a:ext cx="3506932" cy="6234545"/>
            <a:chOff x="4342532" y="311728"/>
            <a:chExt cx="3506932" cy="6234545"/>
          </a:xfrm>
        </p:grpSpPr>
        <p:sp>
          <p:nvSpPr>
            <p:cNvPr id="1142" name="Shape 1142"/>
            <p:cNvSpPr/>
            <p:nvPr/>
          </p:nvSpPr>
          <p:spPr>
            <a:xfrm>
              <a:off x="4342532" y="311728"/>
              <a:ext cx="3506932" cy="6234545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Shape 1143"/>
            <p:cNvSpPr/>
            <p:nvPr/>
          </p:nvSpPr>
          <p:spPr>
            <a:xfrm>
              <a:off x="4342532" y="311728"/>
              <a:ext cx="3506932" cy="402647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보물</a:t>
              </a:r>
            </a:p>
          </p:txBody>
        </p:sp>
        <p:sp>
          <p:nvSpPr>
            <p:cNvPr id="1144" name="Shape 1144"/>
            <p:cNvSpPr/>
            <p:nvPr/>
          </p:nvSpPr>
          <p:spPr>
            <a:xfrm>
              <a:off x="4342532" y="6143626"/>
              <a:ext cx="3506932" cy="402647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Shape 1145"/>
            <p:cNvSpPr/>
            <p:nvPr/>
          </p:nvSpPr>
          <p:spPr>
            <a:xfrm>
              <a:off x="4396069" y="6205453"/>
              <a:ext cx="394339" cy="30772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1146" name="Shape 1146"/>
            <p:cNvSpPr/>
            <p:nvPr/>
          </p:nvSpPr>
          <p:spPr>
            <a:xfrm>
              <a:off x="5584591" y="6191089"/>
              <a:ext cx="1022815" cy="307720"/>
            </a:xfrm>
            <a:prstGeom prst="roundRect">
              <a:avLst>
                <a:gd fmla="val 12856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도움 기록</a:t>
              </a:r>
            </a:p>
          </p:txBody>
        </p:sp>
        <p:sp>
          <p:nvSpPr>
            <p:cNvPr id="1147" name="Shape 1147"/>
            <p:cNvSpPr/>
            <p:nvPr/>
          </p:nvSpPr>
          <p:spPr>
            <a:xfrm>
              <a:off x="7464384" y="6197226"/>
              <a:ext cx="325901" cy="30772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  <p:cxnSp>
          <p:nvCxnSpPr>
            <p:cNvPr id="1148" name="Shape 1148"/>
            <p:cNvCxnSpPr/>
            <p:nvPr/>
          </p:nvCxnSpPr>
          <p:spPr>
            <a:xfrm>
              <a:off x="4342532" y="5524501"/>
              <a:ext cx="3506932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149" name="Shape 1149"/>
            <p:cNvSpPr/>
            <p:nvPr/>
          </p:nvSpPr>
          <p:spPr>
            <a:xfrm>
              <a:off x="7689006" y="5778351"/>
              <a:ext cx="105470" cy="20553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Shape 1150"/>
            <p:cNvSpPr/>
            <p:nvPr/>
          </p:nvSpPr>
          <p:spPr>
            <a:xfrm flipH="1">
              <a:off x="4396069" y="5778351"/>
              <a:ext cx="105470" cy="20553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Shape 1151"/>
            <p:cNvSpPr/>
            <p:nvPr/>
          </p:nvSpPr>
          <p:spPr>
            <a:xfrm>
              <a:off x="4593175" y="5567892"/>
              <a:ext cx="464513" cy="528108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Shape 1152"/>
            <p:cNvSpPr/>
            <p:nvPr/>
          </p:nvSpPr>
          <p:spPr>
            <a:xfrm>
              <a:off x="5098085" y="5569200"/>
              <a:ext cx="464513" cy="528108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Shape 1153"/>
            <p:cNvSpPr/>
            <p:nvPr/>
          </p:nvSpPr>
          <p:spPr>
            <a:xfrm>
              <a:off x="5600700" y="5569200"/>
              <a:ext cx="464513" cy="528108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Shape 1154"/>
            <p:cNvSpPr/>
            <p:nvPr/>
          </p:nvSpPr>
          <p:spPr>
            <a:xfrm>
              <a:off x="6105610" y="5569200"/>
              <a:ext cx="464513" cy="528108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Shape 1155"/>
            <p:cNvSpPr/>
            <p:nvPr/>
          </p:nvSpPr>
          <p:spPr>
            <a:xfrm>
              <a:off x="6608225" y="5569200"/>
              <a:ext cx="464513" cy="528108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Shape 1156"/>
            <p:cNvSpPr/>
            <p:nvPr/>
          </p:nvSpPr>
          <p:spPr>
            <a:xfrm>
              <a:off x="7113135" y="5569200"/>
              <a:ext cx="464513" cy="528108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Shape 1157"/>
            <p:cNvSpPr/>
            <p:nvPr/>
          </p:nvSpPr>
          <p:spPr>
            <a:xfrm>
              <a:off x="4876026" y="834576"/>
              <a:ext cx="2439942" cy="19325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0/2</a:t>
              </a:r>
            </a:p>
          </p:txBody>
        </p:sp>
        <p:sp>
          <p:nvSpPr>
            <p:cNvPr id="1158" name="Shape 1158"/>
            <p:cNvSpPr txBox="1"/>
            <p:nvPr/>
          </p:nvSpPr>
          <p:spPr>
            <a:xfrm>
              <a:off x="4778880" y="1037354"/>
              <a:ext cx="2618023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당신은 2명의 친구들로부터 지원이 있어야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보물을 오픈할 수 있습니다.</a:t>
              </a:r>
            </a:p>
          </p:txBody>
        </p:sp>
        <p:sp>
          <p:nvSpPr>
            <p:cNvPr id="1159" name="Shape 1159"/>
            <p:cNvSpPr/>
            <p:nvPr/>
          </p:nvSpPr>
          <p:spPr>
            <a:xfrm>
              <a:off x="4522291" y="1828483"/>
              <a:ext cx="3219450" cy="2781300"/>
            </a:xfrm>
            <a:prstGeom prst="star4">
              <a:avLst>
                <a:gd fmla="val 25855" name="adj"/>
              </a:avLst>
            </a:prstGeom>
            <a:solidFill>
              <a:schemeClr val="accent4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Shape 1160"/>
            <p:cNvSpPr/>
            <p:nvPr/>
          </p:nvSpPr>
          <p:spPr>
            <a:xfrm>
              <a:off x="5280742" y="2367859"/>
              <a:ext cx="1702547" cy="1702547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61" name="Shape 11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5318292" y="2494916"/>
              <a:ext cx="1632287" cy="14245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2" name="Shape 1162"/>
            <p:cNvSpPr/>
            <p:nvPr/>
          </p:nvSpPr>
          <p:spPr>
            <a:xfrm>
              <a:off x="6541442" y="3602964"/>
              <a:ext cx="407576" cy="407576"/>
            </a:xfrm>
            <a:prstGeom prst="ellipse">
              <a:avLst/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Lv1</a:t>
              </a:r>
            </a:p>
          </p:txBody>
        </p:sp>
        <p:sp>
          <p:nvSpPr>
            <p:cNvPr id="1163" name="Shape 1163"/>
            <p:cNvSpPr/>
            <p:nvPr/>
          </p:nvSpPr>
          <p:spPr>
            <a:xfrm>
              <a:off x="5620607" y="4740446"/>
              <a:ext cx="1022815" cy="307720"/>
            </a:xfrm>
            <a:prstGeom prst="roundRect">
              <a:avLst>
                <a:gd fmla="val 12856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지원 요청</a:t>
              </a:r>
            </a:p>
          </p:txBody>
        </p:sp>
      </p:grpSp>
      <p:pic>
        <p:nvPicPr>
          <p:cNvPr descr="https://pbs.twimg.com/profile_images/1440584957/image.jpg" id="1164" name="Shape 1164"/>
          <p:cNvPicPr preferRelativeResize="0"/>
          <p:nvPr/>
        </p:nvPicPr>
        <p:blipFill rotWithShape="1">
          <a:blip r:embed="rId4">
            <a:alphaModFix/>
          </a:blip>
          <a:srcRect b="22482" l="25184" r="0" t="0"/>
          <a:stretch/>
        </p:blipFill>
        <p:spPr>
          <a:xfrm>
            <a:off x="4649146" y="5603853"/>
            <a:ext cx="348724" cy="3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Shape 1165"/>
          <p:cNvSpPr txBox="1"/>
          <p:nvPr/>
        </p:nvSpPr>
        <p:spPr>
          <a:xfrm>
            <a:off x="4623639" y="5973155"/>
            <a:ext cx="424796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Won Bin</a:t>
            </a:r>
          </a:p>
        </p:txBody>
      </p:sp>
      <p:pic>
        <p:nvPicPr>
          <p:cNvPr descr="https://attachment.namu.wiki/jangdnggn.jpg" id="1166" name="Shape 1166"/>
          <p:cNvPicPr preferRelativeResize="0"/>
          <p:nvPr/>
        </p:nvPicPr>
        <p:blipFill rotWithShape="1">
          <a:blip r:embed="rId5">
            <a:alphaModFix/>
          </a:blip>
          <a:srcRect b="16222" l="0" r="0" t="0"/>
          <a:stretch/>
        </p:blipFill>
        <p:spPr>
          <a:xfrm>
            <a:off x="5171471" y="5606728"/>
            <a:ext cx="338473" cy="35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5103658" y="5961607"/>
            <a:ext cx="4809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Dong Ke..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5739903" y="5847178"/>
            <a:ext cx="2051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초대</a:t>
            </a:r>
          </a:p>
        </p:txBody>
      </p:sp>
      <p:sp>
        <p:nvSpPr>
          <p:cNvPr id="1169" name="Shape 1169"/>
          <p:cNvSpPr txBox="1"/>
          <p:nvPr/>
        </p:nvSpPr>
        <p:spPr>
          <a:xfrm>
            <a:off x="6233817" y="5847178"/>
            <a:ext cx="2051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초대</a:t>
            </a:r>
          </a:p>
        </p:txBody>
      </p:sp>
      <p:sp>
        <p:nvSpPr>
          <p:cNvPr id="1170" name="Shape 1170"/>
          <p:cNvSpPr txBox="1"/>
          <p:nvPr/>
        </p:nvSpPr>
        <p:spPr>
          <a:xfrm>
            <a:off x="6737889" y="5847178"/>
            <a:ext cx="2051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초대</a:t>
            </a:r>
          </a:p>
        </p:txBody>
      </p:sp>
      <p:sp>
        <p:nvSpPr>
          <p:cNvPr id="1171" name="Shape 1171"/>
          <p:cNvSpPr txBox="1"/>
          <p:nvPr/>
        </p:nvSpPr>
        <p:spPr>
          <a:xfrm>
            <a:off x="7242800" y="5847178"/>
            <a:ext cx="2051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초대</a:t>
            </a:r>
          </a:p>
        </p:txBody>
      </p:sp>
      <p:sp>
        <p:nvSpPr>
          <p:cNvPr id="1172" name="Shape 1172"/>
          <p:cNvSpPr/>
          <p:nvPr/>
        </p:nvSpPr>
        <p:spPr>
          <a:xfrm>
            <a:off x="4342532" y="311727"/>
            <a:ext cx="3506932" cy="6234545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3" name="Shape 1173"/>
          <p:cNvGrpSpPr/>
          <p:nvPr/>
        </p:nvGrpSpPr>
        <p:grpSpPr>
          <a:xfrm>
            <a:off x="4439542" y="1926179"/>
            <a:ext cx="3332136" cy="2483027"/>
            <a:chOff x="4439542" y="1926179"/>
            <a:chExt cx="3332136" cy="2483027"/>
          </a:xfrm>
        </p:grpSpPr>
        <p:grpSp>
          <p:nvGrpSpPr>
            <p:cNvPr id="1174" name="Shape 1174"/>
            <p:cNvGrpSpPr/>
            <p:nvPr/>
          </p:nvGrpSpPr>
          <p:grpSpPr>
            <a:xfrm>
              <a:off x="4439542" y="1926179"/>
              <a:ext cx="3332136" cy="2483027"/>
              <a:chOff x="590712" y="1838523"/>
              <a:chExt cx="3332136" cy="2483027"/>
            </a:xfrm>
          </p:grpSpPr>
          <p:grpSp>
            <p:nvGrpSpPr>
              <p:cNvPr id="1175" name="Shape 1175"/>
              <p:cNvGrpSpPr/>
              <p:nvPr/>
            </p:nvGrpSpPr>
            <p:grpSpPr>
              <a:xfrm>
                <a:off x="590712" y="1838523"/>
                <a:ext cx="3332136" cy="2483027"/>
                <a:chOff x="4457108" y="2003569"/>
                <a:chExt cx="3332136" cy="2483027"/>
              </a:xfrm>
            </p:grpSpPr>
            <p:sp>
              <p:nvSpPr>
                <p:cNvPr id="1176" name="Shape 1176"/>
                <p:cNvSpPr/>
                <p:nvPr/>
              </p:nvSpPr>
              <p:spPr>
                <a:xfrm>
                  <a:off x="4457108" y="2003569"/>
                  <a:ext cx="3332136" cy="2483027"/>
                </a:xfrm>
                <a:prstGeom prst="roundRect">
                  <a:avLst>
                    <a:gd fmla="val 0" name="adj"/>
                  </a:avLst>
                </a:prstGeom>
                <a:gradFill>
                  <a:gsLst>
                    <a:gs pos="0">
                      <a:srgbClr val="9A9A9A"/>
                    </a:gs>
                    <a:gs pos="50000">
                      <a:srgbClr val="8D8D8D"/>
                    </a:gs>
                    <a:gs pos="100000">
                      <a:srgbClr val="787878"/>
                    </a:gs>
                  </a:gsLst>
                  <a:lin ang="540000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SzPct val="25000"/>
                    <a:buNone/>
                  </a:pPr>
                  <a:r>
                    <a:rPr lang="ko-KR" sz="1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지원 기록</a:t>
                  </a:r>
                </a:p>
              </p:txBody>
            </p:sp>
            <p:sp>
              <p:nvSpPr>
                <p:cNvPr id="1177" name="Shape 1177"/>
                <p:cNvSpPr/>
                <p:nvPr/>
              </p:nvSpPr>
              <p:spPr>
                <a:xfrm>
                  <a:off x="5533526" y="4095307"/>
                  <a:ext cx="1180231" cy="278790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9A9A9A"/>
                    </a:gs>
                    <a:gs pos="50000">
                      <a:srgbClr val="8D8D8D"/>
                    </a:gs>
                    <a:gs pos="100000">
                      <a:srgbClr val="787878"/>
                    </a:gs>
                  </a:gsLst>
                  <a:lin ang="540000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SzPct val="25000"/>
                    <a:buNone/>
                  </a:pPr>
                  <a:r>
                    <a:rPr lang="ko-KR" sz="1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확인</a:t>
                  </a:r>
                </a:p>
              </p:txBody>
            </p:sp>
          </p:grpSp>
          <p:cxnSp>
            <p:nvCxnSpPr>
              <p:cNvPr id="1178" name="Shape 1178"/>
              <p:cNvCxnSpPr/>
              <p:nvPr/>
            </p:nvCxnSpPr>
            <p:spPr>
              <a:xfrm>
                <a:off x="607206" y="2138609"/>
                <a:ext cx="3299146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sp>
          <p:nvSpPr>
            <p:cNvPr id="1179" name="Shape 1179"/>
            <p:cNvSpPr txBox="1"/>
            <p:nvPr/>
          </p:nvSpPr>
          <p:spPr>
            <a:xfrm>
              <a:off x="4750305" y="2863807"/>
              <a:ext cx="2779606" cy="1615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아직 아무도 당신을 지원해주시지 않았습니다.</a:t>
              </a:r>
            </a:p>
          </p:txBody>
        </p:sp>
      </p:grpSp>
      <p:sp>
        <p:nvSpPr>
          <p:cNvPr id="1180" name="Shape 1180"/>
          <p:cNvSpPr txBox="1"/>
          <p:nvPr/>
        </p:nvSpPr>
        <p:spPr>
          <a:xfrm>
            <a:off x="1013629" y="667910"/>
            <a:ext cx="3253569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보물 UI_지원 히스토리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 친구들의 지원이 1개도 없을 경우 지원 기록 팝업</a:t>
            </a:r>
          </a:p>
        </p:txBody>
      </p:sp>
      <p:sp>
        <p:nvSpPr>
          <p:cNvPr id="1181" name="Shape 1181"/>
          <p:cNvSpPr/>
          <p:nvPr/>
        </p:nvSpPr>
        <p:spPr>
          <a:xfrm>
            <a:off x="8395586" y="1261487"/>
            <a:ext cx="1707619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Facebook 친구들의 지원 기록 정보 팝업</a:t>
            </a:r>
          </a:p>
        </p:txBody>
      </p:sp>
      <p:cxnSp>
        <p:nvCxnSpPr>
          <p:cNvPr id="1182" name="Shape 1182"/>
          <p:cNvCxnSpPr>
            <a:stCxn id="1181" idx="1"/>
          </p:cNvCxnSpPr>
          <p:nvPr/>
        </p:nvCxnSpPr>
        <p:spPr>
          <a:xfrm flipH="1">
            <a:off x="7769486" y="1466416"/>
            <a:ext cx="626100" cy="4608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83" name="Shape 1183"/>
          <p:cNvSpPr/>
          <p:nvPr/>
        </p:nvSpPr>
        <p:spPr>
          <a:xfrm>
            <a:off x="8279628" y="1915369"/>
            <a:ext cx="1878382" cy="409859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지원 기록이 없을 경우 표시</a:t>
            </a:r>
          </a:p>
        </p:txBody>
      </p:sp>
      <p:cxnSp>
        <p:nvCxnSpPr>
          <p:cNvPr id="1184" name="Shape 1184"/>
          <p:cNvCxnSpPr>
            <a:stCxn id="1183" idx="1"/>
          </p:cNvCxnSpPr>
          <p:nvPr/>
        </p:nvCxnSpPr>
        <p:spPr>
          <a:xfrm flipH="1">
            <a:off x="7739028" y="2120299"/>
            <a:ext cx="540600" cy="4608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85" name="Shape 1185"/>
          <p:cNvSpPr txBox="1"/>
          <p:nvPr/>
        </p:nvSpPr>
        <p:spPr>
          <a:xfrm>
            <a:off x="690464" y="289248"/>
            <a:ext cx="15969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항구(보물) UI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641825" y="550420"/>
            <a:ext cx="11041759" cy="6307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항구의 정의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자신과 친구 상태인 유저들과의 소셜 기능을 가지고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페이스북 친구들의 도움을 받아 특별한 보상을 획득할+ 수 있습니다.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Shape 1190"/>
          <p:cNvSpPr txBox="1"/>
          <p:nvPr/>
        </p:nvSpPr>
        <p:spPr>
          <a:xfrm>
            <a:off x="690464" y="289248"/>
            <a:ext cx="82315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항구(보물) </a:t>
            </a: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지원 응답 시, 친구의 보물이 대기 시간 중일 때 팝업</a:t>
            </a:r>
          </a:p>
        </p:txBody>
      </p:sp>
      <p:pic>
        <p:nvPicPr>
          <p:cNvPr id="1191" name="Shape 1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06" y="822165"/>
            <a:ext cx="3088596" cy="5490839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Shape 1192"/>
          <p:cNvSpPr/>
          <p:nvPr/>
        </p:nvSpPr>
        <p:spPr>
          <a:xfrm>
            <a:off x="272706" y="822165"/>
            <a:ext cx="3088596" cy="549083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Shape 1193"/>
          <p:cNvSpPr/>
          <p:nvPr/>
        </p:nvSpPr>
        <p:spPr>
          <a:xfrm>
            <a:off x="272706" y="1130878"/>
            <a:ext cx="3088596" cy="4770419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Shape 1194"/>
          <p:cNvSpPr/>
          <p:nvPr/>
        </p:nvSpPr>
        <p:spPr>
          <a:xfrm>
            <a:off x="296125" y="5972719"/>
            <a:ext cx="394339" cy="30772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195" name="Shape 1195"/>
          <p:cNvSpPr/>
          <p:nvPr/>
        </p:nvSpPr>
        <p:spPr>
          <a:xfrm>
            <a:off x="1304579" y="5953291"/>
            <a:ext cx="1022815" cy="307720"/>
          </a:xfrm>
          <a:prstGeom prst="roundRect">
            <a:avLst>
              <a:gd fmla="val 12856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도움 기록</a:t>
            </a:r>
          </a:p>
        </p:txBody>
      </p:sp>
      <p:sp>
        <p:nvSpPr>
          <p:cNvPr id="1196" name="Shape 1196"/>
          <p:cNvSpPr/>
          <p:nvPr/>
        </p:nvSpPr>
        <p:spPr>
          <a:xfrm>
            <a:off x="2986258" y="5953291"/>
            <a:ext cx="325901" cy="30772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1197" name="Shape 1197"/>
          <p:cNvSpPr/>
          <p:nvPr/>
        </p:nvSpPr>
        <p:spPr>
          <a:xfrm>
            <a:off x="3194011" y="5542682"/>
            <a:ext cx="105470" cy="205531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Shape 1198"/>
          <p:cNvSpPr/>
          <p:nvPr/>
        </p:nvSpPr>
        <p:spPr>
          <a:xfrm flipH="1">
            <a:off x="301124" y="5542682"/>
            <a:ext cx="105470" cy="205531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Shape 1199"/>
          <p:cNvSpPr/>
          <p:nvPr/>
        </p:nvSpPr>
        <p:spPr>
          <a:xfrm>
            <a:off x="574431" y="5332223"/>
            <a:ext cx="464513" cy="528108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Shape 1200"/>
          <p:cNvSpPr/>
          <p:nvPr/>
        </p:nvSpPr>
        <p:spPr>
          <a:xfrm>
            <a:off x="1079341" y="5333530"/>
            <a:ext cx="464513" cy="528108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Shape 1201"/>
          <p:cNvSpPr/>
          <p:nvPr/>
        </p:nvSpPr>
        <p:spPr>
          <a:xfrm>
            <a:off x="1581955" y="5333530"/>
            <a:ext cx="464513" cy="528108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Shape 1202"/>
          <p:cNvSpPr/>
          <p:nvPr/>
        </p:nvSpPr>
        <p:spPr>
          <a:xfrm>
            <a:off x="2086866" y="5333530"/>
            <a:ext cx="464513" cy="528108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Shape 1203"/>
          <p:cNvSpPr/>
          <p:nvPr/>
        </p:nvSpPr>
        <p:spPr>
          <a:xfrm>
            <a:off x="2589481" y="5333530"/>
            <a:ext cx="464513" cy="528108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pbs.twimg.com/profile_images/1440584957/image.jpg" id="1204" name="Shape 12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402" y="5368183"/>
            <a:ext cx="348724" cy="3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Shape 1205"/>
          <p:cNvSpPr txBox="1"/>
          <p:nvPr/>
        </p:nvSpPr>
        <p:spPr>
          <a:xfrm>
            <a:off x="604895" y="5737487"/>
            <a:ext cx="424796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Won Bin</a:t>
            </a:r>
          </a:p>
        </p:txBody>
      </p:sp>
      <p:pic>
        <p:nvPicPr>
          <p:cNvPr descr="https://attachment.namu.wiki/jangdnggn.jpg" id="1206" name="Shape 12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2728" y="5371058"/>
            <a:ext cx="338473" cy="35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Shape 1207"/>
          <p:cNvSpPr txBox="1"/>
          <p:nvPr/>
        </p:nvSpPr>
        <p:spPr>
          <a:xfrm>
            <a:off x="1084915" y="5725937"/>
            <a:ext cx="4809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Dong Ke..</a:t>
            </a:r>
          </a:p>
        </p:txBody>
      </p:sp>
      <p:sp>
        <p:nvSpPr>
          <p:cNvPr id="1208" name="Shape 1208"/>
          <p:cNvSpPr txBox="1"/>
          <p:nvPr/>
        </p:nvSpPr>
        <p:spPr>
          <a:xfrm>
            <a:off x="1721159" y="5611508"/>
            <a:ext cx="2051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초대</a:t>
            </a:r>
          </a:p>
        </p:txBody>
      </p:sp>
      <p:sp>
        <p:nvSpPr>
          <p:cNvPr id="1209" name="Shape 1209"/>
          <p:cNvSpPr txBox="1"/>
          <p:nvPr/>
        </p:nvSpPr>
        <p:spPr>
          <a:xfrm>
            <a:off x="2215074" y="5611508"/>
            <a:ext cx="2051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초대</a:t>
            </a:r>
          </a:p>
        </p:txBody>
      </p:sp>
      <p:sp>
        <p:nvSpPr>
          <p:cNvPr id="1210" name="Shape 1210"/>
          <p:cNvSpPr txBox="1"/>
          <p:nvPr/>
        </p:nvSpPr>
        <p:spPr>
          <a:xfrm>
            <a:off x="2719146" y="5611508"/>
            <a:ext cx="2051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초대</a:t>
            </a:r>
          </a:p>
        </p:txBody>
      </p:sp>
      <p:pic>
        <p:nvPicPr>
          <p:cNvPr id="1211" name="Shape 12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588755" y="5571721"/>
            <a:ext cx="220571" cy="192495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Shape 1212"/>
          <p:cNvSpPr/>
          <p:nvPr/>
        </p:nvSpPr>
        <p:spPr>
          <a:xfrm>
            <a:off x="431212" y="1853324"/>
            <a:ext cx="2757861" cy="2382530"/>
          </a:xfrm>
          <a:prstGeom prst="star4">
            <a:avLst>
              <a:gd fmla="val 25855" name="adj"/>
            </a:avLst>
          </a:prstGeom>
          <a:solidFill>
            <a:schemeClr val="accent4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Shape 1213"/>
          <p:cNvSpPr/>
          <p:nvPr/>
        </p:nvSpPr>
        <p:spPr>
          <a:xfrm>
            <a:off x="1074229" y="2312847"/>
            <a:ext cx="1458443" cy="1458443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4" name="Shape 12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1111777" y="2400040"/>
            <a:ext cx="1398258" cy="1220282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Shape 1215"/>
          <p:cNvSpPr/>
          <p:nvPr/>
        </p:nvSpPr>
        <p:spPr>
          <a:xfrm>
            <a:off x="1378917" y="4346182"/>
            <a:ext cx="876171" cy="263600"/>
          </a:xfrm>
          <a:prstGeom prst="roundRect">
            <a:avLst>
              <a:gd fmla="val 12856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지원 요청</a:t>
            </a:r>
          </a:p>
        </p:txBody>
      </p:sp>
      <p:sp>
        <p:nvSpPr>
          <p:cNvPr id="1216" name="Shape 1216"/>
          <p:cNvSpPr/>
          <p:nvPr/>
        </p:nvSpPr>
        <p:spPr>
          <a:xfrm>
            <a:off x="2334927" y="3362285"/>
            <a:ext cx="349139" cy="34913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Lv2</a:t>
            </a:r>
          </a:p>
        </p:txBody>
      </p:sp>
      <p:sp>
        <p:nvSpPr>
          <p:cNvPr id="1217" name="Shape 1217"/>
          <p:cNvSpPr/>
          <p:nvPr/>
        </p:nvSpPr>
        <p:spPr>
          <a:xfrm>
            <a:off x="638035" y="1211212"/>
            <a:ext cx="2439942" cy="193251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0/3</a:t>
            </a:r>
          </a:p>
        </p:txBody>
      </p:sp>
      <p:sp>
        <p:nvSpPr>
          <p:cNvPr id="1218" name="Shape 1218"/>
          <p:cNvSpPr txBox="1"/>
          <p:nvPr/>
        </p:nvSpPr>
        <p:spPr>
          <a:xfrm>
            <a:off x="540887" y="1413990"/>
            <a:ext cx="2618023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당신은 3명의 친구들로부터 지원이 있어야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보물을 오픈할 수 있습니다.</a:t>
            </a:r>
          </a:p>
        </p:txBody>
      </p:sp>
      <p:sp>
        <p:nvSpPr>
          <p:cNvPr id="1219" name="Shape 1219"/>
          <p:cNvSpPr/>
          <p:nvPr/>
        </p:nvSpPr>
        <p:spPr>
          <a:xfrm>
            <a:off x="277776" y="844908"/>
            <a:ext cx="3083526" cy="26228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보물</a:t>
            </a:r>
          </a:p>
        </p:txBody>
      </p:sp>
      <p:sp>
        <p:nvSpPr>
          <p:cNvPr id="1220" name="Shape 1220"/>
          <p:cNvSpPr/>
          <p:nvPr/>
        </p:nvSpPr>
        <p:spPr>
          <a:xfrm>
            <a:off x="272706" y="2616384"/>
            <a:ext cx="3088596" cy="908740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Shape 1221"/>
          <p:cNvSpPr txBox="1"/>
          <p:nvPr/>
        </p:nvSpPr>
        <p:spPr>
          <a:xfrm>
            <a:off x="383029" y="2879618"/>
            <a:ext cx="2898697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친구는 이미 보물을 열었습니다!</a:t>
            </a:r>
          </a:p>
        </p:txBody>
      </p:sp>
      <p:cxnSp>
        <p:nvCxnSpPr>
          <p:cNvPr id="1222" name="Shape 1222"/>
          <p:cNvCxnSpPr/>
          <p:nvPr/>
        </p:nvCxnSpPr>
        <p:spPr>
          <a:xfrm>
            <a:off x="272706" y="2629024"/>
            <a:ext cx="3088596" cy="1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23" name="Shape 1223"/>
          <p:cNvCxnSpPr/>
          <p:nvPr/>
        </p:nvCxnSpPr>
        <p:spPr>
          <a:xfrm>
            <a:off x="272792" y="3530528"/>
            <a:ext cx="3088596" cy="1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24" name="Shape 1224"/>
          <p:cNvSpPr txBox="1"/>
          <p:nvPr/>
        </p:nvSpPr>
        <p:spPr>
          <a:xfrm>
            <a:off x="3481983" y="822165"/>
            <a:ext cx="6157314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친구의 지원 요청에 응답했을 때, 이미 친구가 보상품을 받아 대기 시간인 경우의 팝업</a:t>
            </a:r>
          </a:p>
        </p:txBody>
      </p:sp>
      <p:sp>
        <p:nvSpPr>
          <p:cNvPr id="1225" name="Shape 1225"/>
          <p:cNvSpPr txBox="1"/>
          <p:nvPr/>
        </p:nvSpPr>
        <p:spPr>
          <a:xfrm>
            <a:off x="3481982" y="2550966"/>
            <a:ext cx="6157314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친구의 지원 요청에 응답했을 때, 친구 보물의 요구 지원 포인트가 최대인 경우의 팝업</a:t>
            </a:r>
          </a:p>
        </p:txBody>
      </p:sp>
      <p:sp>
        <p:nvSpPr>
          <p:cNvPr id="1226" name="Shape 1226"/>
          <p:cNvSpPr/>
          <p:nvPr/>
        </p:nvSpPr>
        <p:spPr>
          <a:xfrm>
            <a:off x="3720994" y="1217605"/>
            <a:ext cx="3088596" cy="908740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Shape 1227"/>
          <p:cNvSpPr txBox="1"/>
          <p:nvPr/>
        </p:nvSpPr>
        <p:spPr>
          <a:xfrm>
            <a:off x="3831317" y="1480840"/>
            <a:ext cx="2898697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친구는 이미 보물을 열었습니다!</a:t>
            </a:r>
          </a:p>
        </p:txBody>
      </p:sp>
      <p:cxnSp>
        <p:nvCxnSpPr>
          <p:cNvPr id="1228" name="Shape 1228"/>
          <p:cNvCxnSpPr/>
          <p:nvPr/>
        </p:nvCxnSpPr>
        <p:spPr>
          <a:xfrm>
            <a:off x="3720994" y="1230245"/>
            <a:ext cx="3088596" cy="1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29" name="Shape 1229"/>
          <p:cNvCxnSpPr/>
          <p:nvPr/>
        </p:nvCxnSpPr>
        <p:spPr>
          <a:xfrm>
            <a:off x="3721080" y="2131749"/>
            <a:ext cx="3088596" cy="1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30" name="Shape 1230"/>
          <p:cNvSpPr/>
          <p:nvPr/>
        </p:nvSpPr>
        <p:spPr>
          <a:xfrm>
            <a:off x="3720994" y="2907915"/>
            <a:ext cx="3088596" cy="908740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Shape 1231"/>
          <p:cNvSpPr txBox="1"/>
          <p:nvPr/>
        </p:nvSpPr>
        <p:spPr>
          <a:xfrm>
            <a:off x="3831317" y="3171149"/>
            <a:ext cx="2898697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친구는 이미 충분한 지원 포인트를 모았습니다!</a:t>
            </a:r>
          </a:p>
        </p:txBody>
      </p:sp>
      <p:cxnSp>
        <p:nvCxnSpPr>
          <p:cNvPr id="1232" name="Shape 1232"/>
          <p:cNvCxnSpPr/>
          <p:nvPr/>
        </p:nvCxnSpPr>
        <p:spPr>
          <a:xfrm>
            <a:off x="3720994" y="2920553"/>
            <a:ext cx="3088596" cy="1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33" name="Shape 1233"/>
          <p:cNvCxnSpPr/>
          <p:nvPr/>
        </p:nvCxnSpPr>
        <p:spPr>
          <a:xfrm>
            <a:off x="3721080" y="3822057"/>
            <a:ext cx="3088596" cy="1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 1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641825" y="550418"/>
            <a:ext cx="11041759" cy="4598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목록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자신과 친구 상태인 유저목록을 확인할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유저목록은 게임 친구, 즐겨 찾기, 페이스북 친구로 나뉘어져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게임 친구는 자신 또는 다른 유저의 친구 신청을, 상대방이 수락한 상태의 유저 목록입니다.</a:t>
            </a:r>
            <a:b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즐겨 찾기 상태인 친구는 게임 친구 목록에 포함하지 않고, 즐겨 찾기 목록에 포함합니다.</a:t>
            </a:r>
            <a:b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최대 친구 제한 수는 데이터 테이블에 명시된 정보를 참고합니다.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즐겨 찾기는 자신과 친구인 유저 한 명을 선택하여 즐겨 찾기로 지정했을 때 생기는 목록입니다.</a:t>
            </a:r>
            <a:b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즐겨 찾기 상태의 친구가 없다면, 즐겨 찾기 목록은 UI에 노출되지 않습니다.</a:t>
            </a:r>
            <a:b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최대 즐겨 찾기 친구 제한 수는 데이터 테이블에 명시된 정보를 참고 합니다.</a:t>
            </a:r>
            <a:b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친구 목록의 최상단에 위치합니다.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페이스북 친구는 연동되어 있는 자신의 페이스북 계정의 친구들 중, S2를 플레이하는 친구들을 출력하는 목록입니다.</a:t>
            </a:r>
            <a:br>
              <a:rPr b="0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페이스북 친구는 페이스북에 연동이 되어 있다면, 페이스북 친구 중 S2를 플레이하는 친구들을 자동으로 친구로 등록되어 목록에 출력됩니다.</a:t>
            </a:r>
            <a:b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페이스북 친구는 목록에서 영주 사진이 아닌, 페이스북 프로필 사진이 출력됩니다.</a:t>
            </a:r>
            <a:b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페이스북 친구는 친구 관리 기능을 통해 삭제가 불가능하며, 페이스북에서 친구 삭제를 해야 삭제가 됩니다. </a:t>
            </a:r>
            <a:b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페이스북 친구가 없다면, 페이스북 친구 목록은 UI는 노출되지 않습니다.</a:t>
            </a:r>
            <a:b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페이스북 친구 제한 수는 데이터 테이블에 명시된 정보를 참고합니다.</a:t>
            </a:r>
            <a:b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친구 목록의 최하단에 위치합니다.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641825" y="4946342"/>
            <a:ext cx="11041759" cy="22445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신청 관리 기능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유저로부터 온 친구 신청을 관리하는 기능입니다.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확인하지 않은 친구 신청이 있을 때, 항구 건물에 알림이 출력됩니다.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자신과 상대방의 친구 수가 최대치가 아닐 경우, 수락을 하면 서로 친구인 상태가 됩니다.</a:t>
            </a:r>
            <a:b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자신 또는 상대방의 친구 수가 최대치라면 친구 수 제한 알림 팝업을 호출합니다.</a:t>
            </a:r>
            <a:b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신청을 수락하거나 거절하게 되면, 친구 신청은 삭제됩니다.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 2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641825" y="550418"/>
            <a:ext cx="11041759" cy="4598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관리 기능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목록에서 친구 한 명을 선택하면 친구 관리 기능 메뉴가 표시됩니다.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관리 기능은 즐겨 찾기 설정 / 해제, 별명 수정, 영주 상세정보, 봉랍 편지, 친구 대화 메일, 친구 삭제가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즐겨 찾기는 친구인 유저를 즐겨 찾기 목록에 추가하거나, 즐겨 찾기 목록의 친구를 게임 친구 목록으로 되돌리는 기능입니다.</a:t>
            </a:r>
            <a:b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즐겨 찾기 설정을 했을 때, 이미 즐겨 찾기 친구 수가 최대라면 즐겨 찾기 친구 설정을 할 수 없습니다.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별명 수정은 친구의 별명을 설정하는 기능입니다. 별명을 지정해주면, 유저 목록에서 유저 영주명 대신 자신이 설정한 별명으로 확인할 수 있습니다.</a:t>
            </a:r>
            <a:b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별명은 4 byte ~ 20 byte 만큼 입력이 가능합니다. 공백을 제외한 특수문자는 허용하지 않습니다.</a:t>
            </a:r>
            <a:b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별명 수정에는 별도의 비용이 들지 않습니다.</a:t>
            </a:r>
            <a:b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별명 수정은 언제든지 할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 상세정보 기능을 통해, 친구의 상세정보를 언제든 확인할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봉랍 편지 기능을 통해, 친구에게 아이템을 보낼 수 있습니다.</a:t>
            </a:r>
            <a:b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봉랍 편지는 </a:t>
            </a:r>
            <a:r>
              <a:rPr b="1" i="0" lang="ko-KR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S2_메일_v1.8을 참고합니다.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대화 메일 기능을 통해 자신이 선택한 친구와 1:1로 대화를 나눌 수 있습니다.</a:t>
            </a:r>
            <a:b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대화는 1:1 개인 메일 형식으로 진행됩니다. </a:t>
            </a:r>
            <a:r>
              <a:rPr b="1" i="0" lang="ko-KR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( S2_메일_V1.8 을 참고합니다. )</a:t>
            </a: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삭제 기능을 통해 친구 목록에 있는 유저를 삭제할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272706" y="0"/>
            <a:ext cx="961701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 3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641825" y="511452"/>
            <a:ext cx="11550172" cy="6346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보물 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보물은 단계별로 구성되어 있으며, 단계별로 요구 지원포인트가 다르고 보상품 구성이 다릅니다.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보물을 열기 위해선 각 단계의 보물의 요구 지원 포인트를 모두 누적해야만 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보물의 보상품을 받을 때마다 다시 보물을 열기까지의 대기 시간을 가지며, 대기 시간 동안은 보물이 비활성화 상태가 됩니다.</a:t>
            </a:r>
            <a:b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보물의 대기시간은 데이터 테이블에 명시된 시간을 기준으로 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보물의 요구 지원 포인트를 모두 누적했다면, 보물을 터치하여 보상품을 받을 수 있습니다.</a:t>
            </a:r>
            <a:b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보상품을 받게 되면 대기 시간이 적용되며, 대기 시간이 모두 끝나야만 다음 보물에 대한 지원 요청을 할 수 있습니다.</a:t>
            </a:r>
            <a:b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보물 단계별 보상은 데이터 테이블에 명시된 정보를 참고합니다.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보물의 단계는 데이터 테이블에 명시된 시간을 기준으로 가장 첫 단계로 되돌아갑니다.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SNS 도움 요청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페이스북 친구들에게만 요청할 수 있는 기능이며, 요청에 응답한 친구의 수만큼 지원 포인트를 누적할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SNS 도움 요청은 각 단계의 보물마다 친구들에게 한번씩 할 수 있으며, 이미 지원 포인트를 보내준 친구에게는 SNS 도움 요청을 다시 할 수 없습니다. 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지원 포인트는 자신이 열고자 하는 보물의 요구 지원 포인트보다 많이 누적할 수 없습니다.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도와주기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페이스북 친구가 자신에게 SNS 도움 요청을 한 경우, 보물 UI 하단에 위치한 친구 아이콘에 알림이 표시됩니다.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알림이 표시된 친구를 터치하면 해당 친구에게 지원 포인트를 보내줄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성공적으로 지원 포인트를 보낸 경우, 알림이 사라집니다.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만약 이미 친구가 충분한 누적 포인트를 모았거나. 보물의 보상품을 얻어 대기 시간인 경우 지원 포인트를 보낼 수 없습니다.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272706" y="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사양서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641825" y="550418"/>
            <a:ext cx="11041759" cy="6303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참고 사항</a:t>
            </a:r>
          </a:p>
        </p:txBody>
      </p:sp>
      <p:graphicFrame>
        <p:nvGraphicFramePr>
          <p:cNvPr id="126" name="Shape 126"/>
          <p:cNvGraphicFramePr/>
          <p:nvPr/>
        </p:nvGraphicFramePr>
        <p:xfrm>
          <a:off x="981182" y="9975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{437D0EC0-8EA0-4A85-A669-830A6549E3F1}</a:tableStyleId>
              </a:tblPr>
              <a:tblGrid>
                <a:gridCol w="1918525"/>
                <a:gridCol w="959275"/>
                <a:gridCol w="543200"/>
                <a:gridCol w="809025"/>
              </a:tblGrid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900" u="none" cap="none" strike="noStrike"/>
                        <a:t>구분</a:t>
                      </a:r>
                    </a:p>
                  </a:txBody>
                  <a:tcPr marT="6600" marB="0" marR="6600" marL="6600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900" u="none" cap="none" strike="noStrike"/>
                        <a:t>데이터 테이블</a:t>
                      </a:r>
                    </a:p>
                  </a:txBody>
                  <a:tcPr marT="6600" marB="0" marR="6600" marL="6600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900" u="none" cap="none" strike="noStrike"/>
                        <a:t>UI 노출</a:t>
                      </a:r>
                    </a:p>
                  </a:txBody>
                  <a:tcPr marT="6600" marB="0" marR="6600" marL="6600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900" u="none" cap="none" strike="noStrike"/>
                        <a:t>초기화 여부</a:t>
                      </a:r>
                    </a:p>
                  </a:txBody>
                  <a:tcPr marT="6600" marB="0" marR="6600" marL="6600" anchor="ctr">
                    <a:solidFill>
                      <a:srgbClr val="BBD6EE"/>
                    </a:solidFill>
                  </a:tcPr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새로운 친구요청 알림 여부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게임 친구 최대 제한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즐겨 찾기 친구 최대 제한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페이스북 친구 최대 제한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친구 영주명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친구 서버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친구 타운레벨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친구 영주 초상화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페이스북 친구 프로필 사진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각 친구 목록의 현재 친구 수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친구 온/오프라인 상태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각 친구 별명 설정 정보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각 친구 즐겨 찾기 설정 정보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친구 신청 대기 현황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현재 친구 신청 대기 수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최대 친구 신청 대기 제한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친구 신청 최대 보관일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보물 현재 진행도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보물 단계별 보상 리스트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보물 단계별 요구 포인트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보물 재사용 대기시간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현재 보물 단계 정보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보물 단계 초기화 기준 시간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페이스북 친구의 지원 요청 현황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도움기록 영주 정보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도움기록 도운 시간 정보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도움 기록 최대 기록수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도움 기록 최대 보관일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보물 단계 초기화 시간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X</a:t>
                      </a:r>
                    </a:p>
                  </a:txBody>
                  <a:tcPr marT="6600" marB="0" marR="6600" marL="6600" anchor="ctr"/>
                </a:tc>
              </a:tr>
              <a:tr h="1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지원요청에 응답한 친구 여부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O</a:t>
                      </a:r>
                    </a:p>
                  </a:txBody>
                  <a:tcPr marT="6600" marB="0" marR="6600" marL="66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272706" y="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사양서</a:t>
            </a:r>
          </a:p>
        </p:txBody>
      </p:sp>
      <p:graphicFrame>
        <p:nvGraphicFramePr>
          <p:cNvPr id="133" name="Shape 133"/>
          <p:cNvGraphicFramePr/>
          <p:nvPr/>
        </p:nvGraphicFramePr>
        <p:xfrm>
          <a:off x="945348" y="11001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{437D0EC0-8EA0-4A85-A669-830A6549E3F1}</a:tableStyleId>
              </a:tblPr>
              <a:tblGrid>
                <a:gridCol w="1597700"/>
                <a:gridCol w="1094700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HarbourLimitType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MaxNumber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152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항구관련최대제한 수치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최대 수치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HML_GameFriends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50</a:t>
                      </a:r>
                    </a:p>
                  </a:txBody>
                  <a:tcPr marT="9525" marB="0" marR="9525" marL="9525" anchor="ctr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HML_Bookmark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50</a:t>
                      </a:r>
                    </a:p>
                  </a:txBody>
                  <a:tcPr marT="9525" marB="0" marR="9525" marL="9525" anchor="ctr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HML_Facebook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50</a:t>
                      </a:r>
                    </a:p>
                  </a:txBody>
                  <a:tcPr marT="9525" marB="0" marR="9525" marL="9525" anchor="ctr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HML_RequestFriends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  <p:graphicFrame>
        <p:nvGraphicFramePr>
          <p:cNvPr id="134" name="Shape 134"/>
          <p:cNvGraphicFramePr/>
          <p:nvPr/>
        </p:nvGraphicFramePr>
        <p:xfrm>
          <a:off x="4164798" y="11001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{437D0EC0-8EA0-4A85-A669-830A6549E3F1}</a:tableStyleId>
              </a:tblPr>
              <a:tblGrid>
                <a:gridCol w="1841500"/>
                <a:gridCol w="850900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HarbourResetTime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ResetTime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152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갱신 목록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목록 갱신시간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HRT_TreasureRankReset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00:00</a:t>
                      </a:r>
                    </a:p>
                  </a:txBody>
                  <a:tcPr marT="9525" marB="0" marR="9525" marL="9525" anchor="ctr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HRT_SupportAcceptReset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00:00</a:t>
                      </a: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  <p:graphicFrame>
        <p:nvGraphicFramePr>
          <p:cNvPr id="135" name="Shape 135"/>
          <p:cNvGraphicFramePr/>
          <p:nvPr/>
        </p:nvGraphicFramePr>
        <p:xfrm>
          <a:off x="945348" y="445039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{437D0EC0-8EA0-4A85-A669-830A6549E3F1}</a:tableStyleId>
              </a:tblPr>
              <a:tblGrid>
                <a:gridCol w="1405975"/>
                <a:gridCol w="1240725"/>
                <a:gridCol w="1179050"/>
                <a:gridCol w="1363200"/>
                <a:gridCol w="1374200"/>
                <a:gridCol w="1264250"/>
                <a:gridCol w="1264250"/>
                <a:gridCol w="1264250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HarbourTreasureList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SupportPoint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Vip100p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Acc2h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Crown50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Crown100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GatheringBuff8h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GatheringBuff24h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152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항구 보물 목록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요구 포인트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VIP 100 포인트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가속 2시간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크라운 50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크라운 100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채집 버프 8시간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채집 버프 24시간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HTL_Rank1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2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1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1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T="9525" marB="0" marR="9525" marL="9525" anchor="ctr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HTL_Rank2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3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1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2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T="9525" marB="0" marR="9525" marL="9525" anchor="ctr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HTL_Rank3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4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2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1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4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T="9525" marB="0" marR="9525" marL="9525" anchor="ctr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HTL_Rank4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5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3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8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T="9525" marB="0" marR="9525" marL="9525" anchor="ctr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HTL_Rank5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6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3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3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  <p:graphicFrame>
        <p:nvGraphicFramePr>
          <p:cNvPr id="136" name="Shape 136"/>
          <p:cNvGraphicFramePr/>
          <p:nvPr/>
        </p:nvGraphicFramePr>
        <p:xfrm>
          <a:off x="7384247" y="11001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{437D0EC0-8EA0-4A85-A669-830A6549E3F1}</a:tableStyleId>
              </a:tblPr>
              <a:tblGrid>
                <a:gridCol w="1855125"/>
                <a:gridCol w="748375"/>
              </a:tblGrid>
              <a:tr h="207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HarbourSaveTimeLimit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LimitTime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157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보관일 정보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제한 시간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207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FriendsRequestSavetime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24:00</a:t>
                      </a:r>
                    </a:p>
                  </a:txBody>
                  <a:tcPr marT="9525" marB="0" marR="9525" marL="9525" anchor="ctr"/>
                </a:tc>
              </a:tr>
              <a:tr h="207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TreasureSupportSavetime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24:00</a:t>
                      </a: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  <p:sp>
        <p:nvSpPr>
          <p:cNvPr id="137" name="Shape 137"/>
          <p:cNvSpPr txBox="1"/>
          <p:nvPr/>
        </p:nvSpPr>
        <p:spPr>
          <a:xfrm>
            <a:off x="641825" y="594935"/>
            <a:ext cx="2126837" cy="552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최대 수치 참고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3941269" y="594935"/>
            <a:ext cx="2126837" cy="552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리셋 시간 참고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7080725" y="594935"/>
            <a:ext cx="2126837" cy="552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보관 시간 참고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641825" y="3897421"/>
            <a:ext cx="4933351" cy="552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보물 요구 포인트 / 보상 정보 참고</a:t>
            </a:r>
          </a:p>
        </p:txBody>
      </p:sp>
      <p:graphicFrame>
        <p:nvGraphicFramePr>
          <p:cNvPr id="141" name="Shape 141"/>
          <p:cNvGraphicFramePr/>
          <p:nvPr/>
        </p:nvGraphicFramePr>
        <p:xfrm>
          <a:off x="4164798" y="257609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{437D0EC0-8EA0-4A85-A669-830A6549E3F1}</a:tableStyleId>
              </a:tblPr>
              <a:tblGrid>
                <a:gridCol w="1841500"/>
                <a:gridCol w="850900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WaitingTime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Cooltime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152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초기화 목록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대기시간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WT_TreasureOpen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00:00</a:t>
                      </a: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  <p:sp>
        <p:nvSpPr>
          <p:cNvPr id="142" name="Shape 142"/>
          <p:cNvSpPr txBox="1"/>
          <p:nvPr/>
        </p:nvSpPr>
        <p:spPr>
          <a:xfrm>
            <a:off x="3941269" y="2170560"/>
            <a:ext cx="2611929" cy="552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보물 쿨타임 시간 참고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272706" y="0"/>
            <a:ext cx="961701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항구 ( 타운 화면 )</a:t>
            </a: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06" y="822165"/>
            <a:ext cx="3088596" cy="549083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3361303" y="787641"/>
            <a:ext cx="8830696" cy="5525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항구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/ 보물 버튼으로 구성되어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: 친구 목록 UI 로 이동합니다.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보물 : 보물 UI 로 이동합니다.</a:t>
            </a:r>
          </a:p>
        </p:txBody>
      </p:sp>
      <p:sp>
        <p:nvSpPr>
          <p:cNvPr id="150" name="Shape 150"/>
          <p:cNvSpPr/>
          <p:nvPr/>
        </p:nvSpPr>
        <p:spPr>
          <a:xfrm rot="-5400000">
            <a:off x="1842379" y="4095607"/>
            <a:ext cx="409816" cy="1196684"/>
          </a:xfrm>
          <a:prstGeom prst="moon">
            <a:avLst>
              <a:gd fmla="val 75970" name="adj"/>
            </a:avLst>
          </a:prstGeom>
          <a:solidFill>
            <a:srgbClr val="262626">
              <a:alpha val="6980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Shape 151"/>
          <p:cNvGrpSpPr/>
          <p:nvPr/>
        </p:nvGrpSpPr>
        <p:grpSpPr>
          <a:xfrm>
            <a:off x="1607822" y="4428025"/>
            <a:ext cx="389849" cy="533070"/>
            <a:chOff x="4087048" y="4315130"/>
            <a:chExt cx="504719" cy="690138"/>
          </a:xfrm>
        </p:grpSpPr>
        <p:sp>
          <p:nvSpPr>
            <p:cNvPr id="152" name="Shape 152"/>
            <p:cNvSpPr/>
            <p:nvPr/>
          </p:nvSpPr>
          <p:spPr>
            <a:xfrm>
              <a:off x="4109087" y="4315130"/>
              <a:ext cx="426574" cy="426574"/>
            </a:xfrm>
            <a:prstGeom prst="ellipse">
              <a:avLst/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xboxresource.com/images/icon_friends.png" id="153" name="Shape 1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45905" y="4353957"/>
              <a:ext cx="371991" cy="3719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Shape 154"/>
            <p:cNvSpPr txBox="1"/>
            <p:nvPr/>
          </p:nvSpPr>
          <p:spPr>
            <a:xfrm>
              <a:off x="4087048" y="4726344"/>
              <a:ext cx="504719" cy="2789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i="0" lang="ko-KR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친구</a:t>
              </a:r>
            </a:p>
          </p:txBody>
        </p:sp>
      </p:grpSp>
      <p:grpSp>
        <p:nvGrpSpPr>
          <p:cNvPr id="155" name="Shape 155"/>
          <p:cNvGrpSpPr/>
          <p:nvPr/>
        </p:nvGrpSpPr>
        <p:grpSpPr>
          <a:xfrm>
            <a:off x="2110497" y="4426148"/>
            <a:ext cx="389849" cy="544935"/>
            <a:chOff x="4972317" y="4315130"/>
            <a:chExt cx="499836" cy="698677"/>
          </a:xfrm>
        </p:grpSpPr>
        <p:sp>
          <p:nvSpPr>
            <p:cNvPr id="156" name="Shape 156"/>
            <p:cNvSpPr/>
            <p:nvPr/>
          </p:nvSpPr>
          <p:spPr>
            <a:xfrm>
              <a:off x="4973812" y="4315130"/>
              <a:ext cx="426574" cy="426574"/>
            </a:xfrm>
            <a:prstGeom prst="ellipse">
              <a:avLst/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reasure chest icon" id="157" name="Shape 1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03835" y="4346539"/>
              <a:ext cx="362453" cy="3624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Shape 158"/>
            <p:cNvSpPr txBox="1"/>
            <p:nvPr/>
          </p:nvSpPr>
          <p:spPr>
            <a:xfrm>
              <a:off x="4972317" y="4737580"/>
              <a:ext cx="499836" cy="2762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보물</a:t>
              </a:r>
            </a:p>
          </p:txBody>
        </p:sp>
      </p:grpSp>
      <p:sp>
        <p:nvSpPr>
          <p:cNvPr id="159" name="Shape 159"/>
          <p:cNvSpPr/>
          <p:nvPr/>
        </p:nvSpPr>
        <p:spPr>
          <a:xfrm>
            <a:off x="1653800" y="3791026"/>
            <a:ext cx="790575" cy="158038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항구</a:t>
            </a:r>
          </a:p>
        </p:txBody>
      </p:sp>
      <p:cxnSp>
        <p:nvCxnSpPr>
          <p:cNvPr id="160" name="Shape 160"/>
          <p:cNvCxnSpPr/>
          <p:nvPr/>
        </p:nvCxnSpPr>
        <p:spPr>
          <a:xfrm>
            <a:off x="1658563" y="3791026"/>
            <a:ext cx="0" cy="158038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61" name="Shape 161"/>
          <p:cNvCxnSpPr/>
          <p:nvPr/>
        </p:nvCxnSpPr>
        <p:spPr>
          <a:xfrm>
            <a:off x="2439613" y="3791026"/>
            <a:ext cx="0" cy="158038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62" name="Shape 162"/>
          <p:cNvSpPr/>
          <p:nvPr/>
        </p:nvSpPr>
        <p:spPr>
          <a:xfrm>
            <a:off x="3705989" y="3791026"/>
            <a:ext cx="1306975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항구 이름 표시</a:t>
            </a:r>
          </a:p>
        </p:txBody>
      </p:sp>
      <p:sp>
        <p:nvSpPr>
          <p:cNvPr id="163" name="Shape 163"/>
          <p:cNvSpPr/>
          <p:nvPr/>
        </p:nvSpPr>
        <p:spPr>
          <a:xfrm>
            <a:off x="3705989" y="4644587"/>
            <a:ext cx="1306975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보물 상자 화면으로 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이동 버튼</a:t>
            </a:r>
          </a:p>
        </p:txBody>
      </p:sp>
      <p:sp>
        <p:nvSpPr>
          <p:cNvPr id="164" name="Shape 164"/>
          <p:cNvSpPr/>
          <p:nvPr/>
        </p:nvSpPr>
        <p:spPr>
          <a:xfrm>
            <a:off x="3705989" y="5498148"/>
            <a:ext cx="1306975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 관리 화면으로 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이동 버튼</a:t>
            </a:r>
          </a:p>
        </p:txBody>
      </p:sp>
      <p:cxnSp>
        <p:nvCxnSpPr>
          <p:cNvPr id="165" name="Shape 165"/>
          <p:cNvCxnSpPr>
            <a:stCxn id="164" idx="1"/>
            <a:endCxn id="154" idx="2"/>
          </p:cNvCxnSpPr>
          <p:nvPr/>
        </p:nvCxnSpPr>
        <p:spPr>
          <a:xfrm rot="10800000">
            <a:off x="1802789" y="4961178"/>
            <a:ext cx="1903200" cy="7419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66" name="Shape 166"/>
          <p:cNvCxnSpPr>
            <a:stCxn id="162" idx="1"/>
            <a:endCxn id="159" idx="3"/>
          </p:cNvCxnSpPr>
          <p:nvPr/>
        </p:nvCxnSpPr>
        <p:spPr>
          <a:xfrm rot="10800000">
            <a:off x="2444489" y="3869956"/>
            <a:ext cx="1261500" cy="1260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67" name="Shape 167"/>
          <p:cNvCxnSpPr>
            <a:stCxn id="163" idx="1"/>
            <a:endCxn id="156" idx="6"/>
          </p:cNvCxnSpPr>
          <p:nvPr/>
        </p:nvCxnSpPr>
        <p:spPr>
          <a:xfrm rot="10800000">
            <a:off x="2444489" y="4592417"/>
            <a:ext cx="1261500" cy="2571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